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72799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阳 方" initials="阳" lastIdx="1" clrIdx="0">
    <p:extLst>
      <p:ext uri="{19B8F6BF-5375-455C-9EA6-DF929625EA0E}">
        <p15:presenceInfo xmlns:p15="http://schemas.microsoft.com/office/powerpoint/2012/main" userId="f800716878cc58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299"/>
    <a:srgbClr val="CDA2C4"/>
    <a:srgbClr val="C14767"/>
    <a:srgbClr val="941824"/>
    <a:srgbClr val="FFFFFF"/>
    <a:srgbClr val="FD9D9C"/>
    <a:srgbClr val="FCE5D6"/>
    <a:srgbClr val="92D050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60"/>
  </p:normalViewPr>
  <p:slideViewPr>
    <p:cSldViewPr snapToGrid="0">
      <p:cViewPr>
        <p:scale>
          <a:sx n="75" d="100"/>
          <a:sy n="75" d="100"/>
        </p:scale>
        <p:origin x="36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FDBFD-760F-44F4-9A64-566AE929B8C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58788" y="1143000"/>
            <a:ext cx="77755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2264F-A047-4D6B-B3B4-276803DBE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1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8788" y="1143000"/>
            <a:ext cx="777557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2264F-A047-4D6B-B3B4-276803DBE7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9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2264F-A047-4D6B-B3B4-276803DBE7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7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992" y="1122363"/>
            <a:ext cx="1295995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992" y="3602038"/>
            <a:ext cx="1295995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3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9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65955" y="365125"/>
            <a:ext cx="372598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7996" y="365125"/>
            <a:ext cx="1096196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8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9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996" y="1709739"/>
            <a:ext cx="1490394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996" y="4589464"/>
            <a:ext cx="1490394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9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7996" y="1825625"/>
            <a:ext cx="734397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7968" y="1825625"/>
            <a:ext cx="734397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08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6" y="365126"/>
            <a:ext cx="1490394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0247" y="1681163"/>
            <a:ext cx="73102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0247" y="2505075"/>
            <a:ext cx="73102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47969" y="1681163"/>
            <a:ext cx="734622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47969" y="2505075"/>
            <a:ext cx="734622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8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457200"/>
            <a:ext cx="557322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6224" y="987426"/>
            <a:ext cx="874796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057400"/>
            <a:ext cx="557322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5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457200"/>
            <a:ext cx="557322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46224" y="987426"/>
            <a:ext cx="874796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057400"/>
            <a:ext cx="557322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7996" y="365126"/>
            <a:ext cx="149039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996" y="1825625"/>
            <a:ext cx="149039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7996" y="6356351"/>
            <a:ext cx="3887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878D5-5ADF-4070-A813-87AC0C0B58B2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23980" y="6356351"/>
            <a:ext cx="58319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03956" y="6356351"/>
            <a:ext cx="3887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EB2BA-7EE9-41B6-B0EA-43CEFEF26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5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A21250AF-FB6F-4556-B0C6-D42851E93AEE}"/>
              </a:ext>
            </a:extLst>
          </p:cNvPr>
          <p:cNvSpPr/>
          <p:nvPr/>
        </p:nvSpPr>
        <p:spPr>
          <a:xfrm>
            <a:off x="9390423" y="59322"/>
            <a:ext cx="7724142" cy="4536626"/>
          </a:xfrm>
          <a:prstGeom prst="rect">
            <a:avLst/>
          </a:prstGeom>
          <a:solidFill>
            <a:srgbClr val="FCE5D6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51" name="梯形 150">
            <a:extLst>
              <a:ext uri="{FF2B5EF4-FFF2-40B4-BE49-F238E27FC236}">
                <a16:creationId xmlns:a16="http://schemas.microsoft.com/office/drawing/2014/main" id="{BA6D0DE2-0B49-4C51-A175-9DC4363EAC2F}"/>
              </a:ext>
            </a:extLst>
          </p:cNvPr>
          <p:cNvSpPr/>
          <p:nvPr/>
        </p:nvSpPr>
        <p:spPr>
          <a:xfrm rot="5400000">
            <a:off x="8562622" y="1178420"/>
            <a:ext cx="4117373" cy="2324032"/>
          </a:xfrm>
          <a:prstGeom prst="trapezoid">
            <a:avLst>
              <a:gd name="adj" fmla="val 32833"/>
            </a:avLst>
          </a:prstGeom>
          <a:solidFill>
            <a:srgbClr val="F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5794519-31BC-47B7-84DB-D4232AA1EB3B}"/>
              </a:ext>
            </a:extLst>
          </p:cNvPr>
          <p:cNvSpPr/>
          <p:nvPr/>
        </p:nvSpPr>
        <p:spPr>
          <a:xfrm>
            <a:off x="59930" y="78439"/>
            <a:ext cx="8688193" cy="4536626"/>
          </a:xfrm>
          <a:prstGeom prst="rect">
            <a:avLst/>
          </a:prstGeom>
          <a:solidFill>
            <a:srgbClr val="FFEFEF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8B20D9F-9F5B-45C5-B22B-9D03E15B47C7}"/>
              </a:ext>
            </a:extLst>
          </p:cNvPr>
          <p:cNvSpPr/>
          <p:nvPr/>
        </p:nvSpPr>
        <p:spPr>
          <a:xfrm>
            <a:off x="2230087" y="1133671"/>
            <a:ext cx="3413080" cy="11246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21" name="梯形 20">
            <a:extLst>
              <a:ext uri="{FF2B5EF4-FFF2-40B4-BE49-F238E27FC236}">
                <a16:creationId xmlns:a16="http://schemas.microsoft.com/office/drawing/2014/main" id="{6F344C9C-349B-4344-AD83-51ECFC91CA7D}"/>
              </a:ext>
            </a:extLst>
          </p:cNvPr>
          <p:cNvSpPr/>
          <p:nvPr/>
        </p:nvSpPr>
        <p:spPr>
          <a:xfrm rot="5400000">
            <a:off x="-951333" y="1401568"/>
            <a:ext cx="4117373" cy="1883961"/>
          </a:xfrm>
          <a:prstGeom prst="trapezoid">
            <a:avLst>
              <a:gd name="adj" fmla="val 3283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63BA59-1C36-4667-AD95-BFD840B3D5F9}"/>
              </a:ext>
            </a:extLst>
          </p:cNvPr>
          <p:cNvSpPr/>
          <p:nvPr/>
        </p:nvSpPr>
        <p:spPr>
          <a:xfrm>
            <a:off x="1714731" y="1412738"/>
            <a:ext cx="196621" cy="1869446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C945D4-81EC-4A88-A1E5-A1793A799501}"/>
              </a:ext>
            </a:extLst>
          </p:cNvPr>
          <p:cNvSpPr/>
          <p:nvPr/>
        </p:nvSpPr>
        <p:spPr>
          <a:xfrm>
            <a:off x="1267142" y="1142315"/>
            <a:ext cx="202076" cy="241029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4A00A0-4D2E-46E7-897D-6D5F84DEB8EB}"/>
              </a:ext>
            </a:extLst>
          </p:cNvPr>
          <p:cNvSpPr/>
          <p:nvPr/>
        </p:nvSpPr>
        <p:spPr>
          <a:xfrm>
            <a:off x="308016" y="597556"/>
            <a:ext cx="208851" cy="349198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C86395-3E30-4787-A167-A03A79AC2769}"/>
              </a:ext>
            </a:extLst>
          </p:cNvPr>
          <p:cNvSpPr/>
          <p:nvPr/>
        </p:nvSpPr>
        <p:spPr>
          <a:xfrm>
            <a:off x="807773" y="909130"/>
            <a:ext cx="207662" cy="2868835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2" name="梯形 21">
            <a:extLst>
              <a:ext uri="{FF2B5EF4-FFF2-40B4-BE49-F238E27FC236}">
                <a16:creationId xmlns:a16="http://schemas.microsoft.com/office/drawing/2014/main" id="{DD1891C9-34B0-4AE7-B34D-C66D0ED732D2}"/>
              </a:ext>
            </a:extLst>
          </p:cNvPr>
          <p:cNvSpPr/>
          <p:nvPr/>
        </p:nvSpPr>
        <p:spPr>
          <a:xfrm rot="16200000">
            <a:off x="5144572" y="937001"/>
            <a:ext cx="4117373" cy="2773312"/>
          </a:xfrm>
          <a:prstGeom prst="trapezoid">
            <a:avLst>
              <a:gd name="adj" fmla="val 32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149779-85D8-47B2-BA67-D73AB606F593}"/>
              </a:ext>
            </a:extLst>
          </p:cNvPr>
          <p:cNvSpPr/>
          <p:nvPr/>
        </p:nvSpPr>
        <p:spPr>
          <a:xfrm rot="10800000">
            <a:off x="6718719" y="1118506"/>
            <a:ext cx="192047" cy="24102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DCD62B-C63B-4899-BD1D-72CB7397C476}"/>
              </a:ext>
            </a:extLst>
          </p:cNvPr>
          <p:cNvSpPr/>
          <p:nvPr/>
        </p:nvSpPr>
        <p:spPr>
          <a:xfrm rot="10800000">
            <a:off x="8073843" y="577657"/>
            <a:ext cx="182091" cy="34919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24FDAED-0412-4464-A7A5-A1CDFAF8490C}"/>
              </a:ext>
            </a:extLst>
          </p:cNvPr>
          <p:cNvSpPr/>
          <p:nvPr/>
        </p:nvSpPr>
        <p:spPr>
          <a:xfrm rot="10800000">
            <a:off x="7395546" y="889236"/>
            <a:ext cx="182090" cy="2868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B305F06-4184-4163-8A64-718A44B94C3A}"/>
              </a:ext>
            </a:extLst>
          </p:cNvPr>
          <p:cNvSpPr/>
          <p:nvPr/>
        </p:nvSpPr>
        <p:spPr>
          <a:xfrm>
            <a:off x="2798064" y="1254673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C9ED16-CDFF-4549-A4F6-C8DB6885A7CC}"/>
              </a:ext>
            </a:extLst>
          </p:cNvPr>
          <p:cNvSpPr/>
          <p:nvPr/>
        </p:nvSpPr>
        <p:spPr>
          <a:xfrm>
            <a:off x="2891258" y="1254677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614190-5419-435B-810E-9A4875E97965}"/>
              </a:ext>
            </a:extLst>
          </p:cNvPr>
          <p:cNvSpPr/>
          <p:nvPr/>
        </p:nvSpPr>
        <p:spPr>
          <a:xfrm>
            <a:off x="2984452" y="1254675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98B065A-0316-4631-81FF-3B2959A86389}"/>
              </a:ext>
            </a:extLst>
          </p:cNvPr>
          <p:cNvSpPr/>
          <p:nvPr/>
        </p:nvSpPr>
        <p:spPr>
          <a:xfrm>
            <a:off x="3077975" y="1254674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6BD73C-E04C-4E1A-AF9B-A41DE1D9174D}"/>
              </a:ext>
            </a:extLst>
          </p:cNvPr>
          <p:cNvSpPr/>
          <p:nvPr/>
        </p:nvSpPr>
        <p:spPr>
          <a:xfrm>
            <a:off x="3171169" y="1254677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C3FF4A1-4585-4FE4-A718-B37CED119F78}"/>
              </a:ext>
            </a:extLst>
          </p:cNvPr>
          <p:cNvSpPr/>
          <p:nvPr/>
        </p:nvSpPr>
        <p:spPr>
          <a:xfrm>
            <a:off x="3264363" y="1254677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28BEEE-3F29-4FC0-AC55-8C2A294A421F}"/>
              </a:ext>
            </a:extLst>
          </p:cNvPr>
          <p:cNvSpPr/>
          <p:nvPr/>
        </p:nvSpPr>
        <p:spPr>
          <a:xfrm>
            <a:off x="4305526" y="1247350"/>
            <a:ext cx="96683" cy="43330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CD0C2D3-9CD0-44A5-BEE2-F1E0DFB2CB91}"/>
              </a:ext>
            </a:extLst>
          </p:cNvPr>
          <p:cNvSpPr/>
          <p:nvPr/>
        </p:nvSpPr>
        <p:spPr>
          <a:xfrm>
            <a:off x="4398720" y="1247353"/>
            <a:ext cx="96683" cy="43330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066E9C-FEB6-4E7F-BC83-33F278B3C054}"/>
              </a:ext>
            </a:extLst>
          </p:cNvPr>
          <p:cNvSpPr/>
          <p:nvPr/>
        </p:nvSpPr>
        <p:spPr>
          <a:xfrm>
            <a:off x="4491914" y="1247352"/>
            <a:ext cx="96683" cy="43330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F1DD17-7CBB-45BF-A77D-A7B4FBE2A3B1}"/>
              </a:ext>
            </a:extLst>
          </p:cNvPr>
          <p:cNvSpPr/>
          <p:nvPr/>
        </p:nvSpPr>
        <p:spPr>
          <a:xfrm>
            <a:off x="4585437" y="1247351"/>
            <a:ext cx="96683" cy="43330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0B5C71-040B-4E4D-88F8-1FA6874FA2E4}"/>
              </a:ext>
            </a:extLst>
          </p:cNvPr>
          <p:cNvSpPr/>
          <p:nvPr/>
        </p:nvSpPr>
        <p:spPr>
          <a:xfrm>
            <a:off x="4678631" y="1247353"/>
            <a:ext cx="96683" cy="433306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7139929-1F13-4CF1-B541-FDE51E4D089D}"/>
              </a:ext>
            </a:extLst>
          </p:cNvPr>
          <p:cNvSpPr/>
          <p:nvPr/>
        </p:nvSpPr>
        <p:spPr>
          <a:xfrm>
            <a:off x="4771825" y="1247353"/>
            <a:ext cx="96683" cy="43330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1CFA7E5-B40D-4F0B-B420-157036EB93E3}"/>
              </a:ext>
            </a:extLst>
          </p:cNvPr>
          <p:cNvCxnSpPr>
            <a:cxnSpLocks/>
            <a:stCxn id="20" idx="3"/>
            <a:endCxn id="85" idx="3"/>
          </p:cNvCxnSpPr>
          <p:nvPr/>
        </p:nvCxnSpPr>
        <p:spPr>
          <a:xfrm flipV="1">
            <a:off x="1911352" y="2301017"/>
            <a:ext cx="4027659" cy="4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4A7FD3F-49EA-47AA-86B6-F4A13D4335F1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911352" y="1724181"/>
            <a:ext cx="787274" cy="623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B492858-7264-4443-BA0D-D9B2C18B085A}"/>
              </a:ext>
            </a:extLst>
          </p:cNvPr>
          <p:cNvCxnSpPr>
            <a:cxnSpLocks/>
            <a:endCxn id="85" idx="3"/>
          </p:cNvCxnSpPr>
          <p:nvPr/>
        </p:nvCxnSpPr>
        <p:spPr>
          <a:xfrm>
            <a:off x="4893571" y="1705214"/>
            <a:ext cx="1045440" cy="595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88804EE8-FDA1-49A2-9906-EE39E467BF4A}"/>
              </a:ext>
            </a:extLst>
          </p:cNvPr>
          <p:cNvSpPr/>
          <p:nvPr/>
        </p:nvSpPr>
        <p:spPr>
          <a:xfrm>
            <a:off x="6257509" y="1388931"/>
            <a:ext cx="205334" cy="1869446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461016D-3AF7-462A-9D7F-925A280F90EC}"/>
              </a:ext>
            </a:extLst>
          </p:cNvPr>
          <p:cNvSpPr/>
          <p:nvPr/>
        </p:nvSpPr>
        <p:spPr>
          <a:xfrm>
            <a:off x="6907953" y="1118507"/>
            <a:ext cx="192047" cy="241029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B771C52-5A2F-49F2-8D61-12AD00518140}"/>
              </a:ext>
            </a:extLst>
          </p:cNvPr>
          <p:cNvSpPr/>
          <p:nvPr/>
        </p:nvSpPr>
        <p:spPr>
          <a:xfrm>
            <a:off x="7573541" y="889238"/>
            <a:ext cx="186512" cy="2868835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52BDE10-E44D-4A9E-BCFF-CB9164A3A2D3}"/>
              </a:ext>
            </a:extLst>
          </p:cNvPr>
          <p:cNvSpPr/>
          <p:nvPr/>
        </p:nvSpPr>
        <p:spPr>
          <a:xfrm>
            <a:off x="8251840" y="577664"/>
            <a:ext cx="176799" cy="349198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00B1DAB-6E0A-4888-B88C-58D5C1C2AE2B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3357557" y="1464003"/>
            <a:ext cx="947968" cy="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F47F67D2-2723-48E2-BE2F-822FBE500D1E}"/>
              </a:ext>
            </a:extLst>
          </p:cNvPr>
          <p:cNvSpPr txBox="1"/>
          <p:nvPr/>
        </p:nvSpPr>
        <p:spPr>
          <a:xfrm>
            <a:off x="2475294" y="1957686"/>
            <a:ext cx="2997093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Squeeze-and-Excitation Module</a:t>
            </a:r>
            <a:endParaRPr lang="zh-CN" altLang="en-US" sz="156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B2A7F4E1-EC5A-403F-84ED-54955BEDF53F}"/>
                  </a:ext>
                </a:extLst>
              </p:cNvPr>
              <p:cNvSpPr txBox="1"/>
              <p:nvPr/>
            </p:nvSpPr>
            <p:spPr>
              <a:xfrm>
                <a:off x="2262831" y="1460641"/>
                <a:ext cx="542535" cy="2432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𝒔𝒒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B2A7F4E1-EC5A-403F-84ED-54955BEDF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31" y="1460641"/>
                <a:ext cx="542535" cy="243272"/>
              </a:xfrm>
              <a:prstGeom prst="rect">
                <a:avLst/>
              </a:prstGeom>
              <a:blipFill>
                <a:blip r:embed="rId3"/>
                <a:stretch>
                  <a:fillRect l="-561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4EEA63E-6D21-4C0A-B816-D73E7F14D021}"/>
                  </a:ext>
                </a:extLst>
              </p:cNvPr>
              <p:cNvSpPr txBox="1"/>
              <p:nvPr/>
            </p:nvSpPr>
            <p:spPr>
              <a:xfrm>
                <a:off x="3446779" y="1213827"/>
                <a:ext cx="542535" cy="223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𝒆𝒙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4EEA63E-6D21-4C0A-B816-D73E7F14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779" y="1213827"/>
                <a:ext cx="542535" cy="223266"/>
              </a:xfrm>
              <a:prstGeom prst="rect">
                <a:avLst/>
              </a:prstGeom>
              <a:blipFill>
                <a:blip r:embed="rId4"/>
                <a:stretch>
                  <a:fillRect l="-11236" r="-33708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5BBBB16-0CD4-4270-B947-989E709887CC}"/>
                  </a:ext>
                </a:extLst>
              </p:cNvPr>
              <p:cNvSpPr/>
              <p:nvPr/>
            </p:nvSpPr>
            <p:spPr>
              <a:xfrm>
                <a:off x="4709919" y="1394310"/>
                <a:ext cx="1102680" cy="315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𝒔𝒄𝒂𝒍𝒆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5BBBB16-0CD4-4270-B947-989E7098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919" y="1394310"/>
                <a:ext cx="1102680" cy="315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>
            <a:extLst>
              <a:ext uri="{FF2B5EF4-FFF2-40B4-BE49-F238E27FC236}">
                <a16:creationId xmlns:a16="http://schemas.microsoft.com/office/drawing/2014/main" id="{7DB074FD-3D05-4B0B-A6D1-1F4C58D09BAA}"/>
              </a:ext>
            </a:extLst>
          </p:cNvPr>
          <p:cNvSpPr/>
          <p:nvPr/>
        </p:nvSpPr>
        <p:spPr>
          <a:xfrm>
            <a:off x="5974546" y="1366294"/>
            <a:ext cx="73053" cy="186944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D62DBD5-B3B4-4FD8-A7B7-79750550A7A2}"/>
              </a:ext>
            </a:extLst>
          </p:cNvPr>
          <p:cNvSpPr/>
          <p:nvPr/>
        </p:nvSpPr>
        <p:spPr>
          <a:xfrm flipH="1">
            <a:off x="5939011" y="1366294"/>
            <a:ext cx="73053" cy="186944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30DE90B-F4B7-4D44-9D4B-777B888D827E}"/>
              </a:ext>
            </a:extLst>
          </p:cNvPr>
          <p:cNvSpPr/>
          <p:nvPr/>
        </p:nvSpPr>
        <p:spPr>
          <a:xfrm flipH="1">
            <a:off x="6034414" y="1379380"/>
            <a:ext cx="73053" cy="186944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0CEEE1C-D68D-47A5-BE43-8811BADFDBE0}"/>
              </a:ext>
            </a:extLst>
          </p:cNvPr>
          <p:cNvSpPr/>
          <p:nvPr/>
        </p:nvSpPr>
        <p:spPr>
          <a:xfrm flipH="1">
            <a:off x="6083929" y="1379380"/>
            <a:ext cx="73053" cy="1869446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9594D41-FEBD-4470-95F7-C538A8D553C6}"/>
              </a:ext>
            </a:extLst>
          </p:cNvPr>
          <p:cNvSpPr/>
          <p:nvPr/>
        </p:nvSpPr>
        <p:spPr>
          <a:xfrm>
            <a:off x="6189488" y="1382924"/>
            <a:ext cx="73053" cy="1869446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17C48E7-36CB-4E27-92F3-E0B460717A34}"/>
              </a:ext>
            </a:extLst>
          </p:cNvPr>
          <p:cNvSpPr/>
          <p:nvPr/>
        </p:nvSpPr>
        <p:spPr>
          <a:xfrm>
            <a:off x="6137482" y="1379380"/>
            <a:ext cx="73053" cy="1869446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BC6D91CA-CBB3-438C-83DF-788007E59FCA}"/>
              </a:ext>
            </a:extLst>
          </p:cNvPr>
          <p:cNvCxnSpPr>
            <a:cxnSpLocks/>
            <a:stCxn id="20" idx="0"/>
            <a:endCxn id="52" idx="0"/>
          </p:cNvCxnSpPr>
          <p:nvPr/>
        </p:nvCxnSpPr>
        <p:spPr>
          <a:xfrm rot="5400000" flipH="1" flipV="1">
            <a:off x="4074706" y="-872732"/>
            <a:ext cx="23807" cy="4547134"/>
          </a:xfrm>
          <a:prstGeom prst="bentConnector3">
            <a:avLst>
              <a:gd name="adj1" fmla="val 146031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4D83C8AD-B5B0-4ABA-BB95-5701B8F7EF38}"/>
              </a:ext>
            </a:extLst>
          </p:cNvPr>
          <p:cNvCxnSpPr>
            <a:cxnSpLocks/>
            <a:stCxn id="19" idx="0"/>
            <a:endCxn id="53" idx="0"/>
          </p:cNvCxnSpPr>
          <p:nvPr/>
        </p:nvCxnSpPr>
        <p:spPr>
          <a:xfrm rot="5400000" flipH="1" flipV="1">
            <a:off x="4174174" y="-1687487"/>
            <a:ext cx="23808" cy="5635797"/>
          </a:xfrm>
          <a:prstGeom prst="bentConnector3">
            <a:avLst>
              <a:gd name="adj1" fmla="val 106018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76F9B2C6-2D93-439B-8460-41EC608C12C4}"/>
              </a:ext>
            </a:extLst>
          </p:cNvPr>
          <p:cNvCxnSpPr>
            <a:cxnSpLocks/>
            <a:stCxn id="9" idx="0"/>
            <a:endCxn id="54" idx="0"/>
          </p:cNvCxnSpPr>
          <p:nvPr/>
        </p:nvCxnSpPr>
        <p:spPr>
          <a:xfrm rot="5400000" flipH="1" flipV="1">
            <a:off x="4279254" y="-2478412"/>
            <a:ext cx="19892" cy="6755193"/>
          </a:xfrm>
          <a:prstGeom prst="bentConnector3">
            <a:avLst>
              <a:gd name="adj1" fmla="val 12492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D4643828-75BD-4AA7-B7FA-03D1D347E052}"/>
              </a:ext>
            </a:extLst>
          </p:cNvPr>
          <p:cNvCxnSpPr>
            <a:cxnSpLocks/>
            <a:stCxn id="8" idx="0"/>
            <a:endCxn id="55" idx="0"/>
          </p:cNvCxnSpPr>
          <p:nvPr/>
        </p:nvCxnSpPr>
        <p:spPr>
          <a:xfrm rot="5400000" flipH="1" flipV="1">
            <a:off x="4366395" y="-3376289"/>
            <a:ext cx="19892" cy="7927798"/>
          </a:xfrm>
          <a:prstGeom prst="bentConnector3">
            <a:avLst>
              <a:gd name="adj1" fmla="val 12492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4539A6F-3BF2-408C-BBAD-B6E773FA4EA5}"/>
              </a:ext>
            </a:extLst>
          </p:cNvPr>
          <p:cNvSpPr txBox="1"/>
          <p:nvPr/>
        </p:nvSpPr>
        <p:spPr>
          <a:xfrm>
            <a:off x="1878434" y="3813086"/>
            <a:ext cx="4914414" cy="71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SE-Unet-Generator</a:t>
            </a:r>
            <a:endParaRPr lang="zh-CN" altLang="en-US" sz="40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5387F1C-DE51-41BB-B22F-61F0ACF78929}"/>
              </a:ext>
            </a:extLst>
          </p:cNvPr>
          <p:cNvSpPr/>
          <p:nvPr/>
        </p:nvSpPr>
        <p:spPr>
          <a:xfrm>
            <a:off x="9562996" y="619066"/>
            <a:ext cx="253443" cy="3491983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DBBE179-866A-480A-B308-C8162DFE3B53}"/>
              </a:ext>
            </a:extLst>
          </p:cNvPr>
          <p:cNvSpPr/>
          <p:nvPr/>
        </p:nvSpPr>
        <p:spPr>
          <a:xfrm>
            <a:off x="10131612" y="930637"/>
            <a:ext cx="245446" cy="2868835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6AF3691-FAD7-4AF2-A4E0-ED9D7E07A7C1}"/>
              </a:ext>
            </a:extLst>
          </p:cNvPr>
          <p:cNvSpPr/>
          <p:nvPr/>
        </p:nvSpPr>
        <p:spPr>
          <a:xfrm>
            <a:off x="10692752" y="1159910"/>
            <a:ext cx="260960" cy="2410291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D92D3CC-EFB9-45BC-BC39-AF359E2A5C42}"/>
              </a:ext>
            </a:extLst>
          </p:cNvPr>
          <p:cNvSpPr/>
          <p:nvPr/>
        </p:nvSpPr>
        <p:spPr>
          <a:xfrm>
            <a:off x="11272495" y="1430332"/>
            <a:ext cx="246571" cy="1869446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3A02E363-98F5-4B66-B3F5-B7804266623A}"/>
              </a:ext>
            </a:extLst>
          </p:cNvPr>
          <p:cNvCxnSpPr>
            <a:cxnSpLocks/>
            <a:endCxn id="180" idx="1"/>
          </p:cNvCxnSpPr>
          <p:nvPr/>
        </p:nvCxnSpPr>
        <p:spPr>
          <a:xfrm flipV="1">
            <a:off x="11522208" y="2308584"/>
            <a:ext cx="4023831" cy="41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0" name="矩形 179">
            <a:extLst>
              <a:ext uri="{FF2B5EF4-FFF2-40B4-BE49-F238E27FC236}">
                <a16:creationId xmlns:a16="http://schemas.microsoft.com/office/drawing/2014/main" id="{92084826-1949-4AF0-A64C-C5B748CEA4B2}"/>
              </a:ext>
            </a:extLst>
          </p:cNvPr>
          <p:cNvSpPr/>
          <p:nvPr/>
        </p:nvSpPr>
        <p:spPr>
          <a:xfrm>
            <a:off x="15546039" y="1373861"/>
            <a:ext cx="73053" cy="186944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215EB02-1FAF-474D-A328-6ADE97EED5DE}"/>
              </a:ext>
            </a:extLst>
          </p:cNvPr>
          <p:cNvSpPr/>
          <p:nvPr/>
        </p:nvSpPr>
        <p:spPr>
          <a:xfrm flipH="1">
            <a:off x="15595888" y="1373861"/>
            <a:ext cx="73053" cy="186944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52DB17FD-85F6-485A-BDF4-C74C2FA69871}"/>
              </a:ext>
            </a:extLst>
          </p:cNvPr>
          <p:cNvSpPr/>
          <p:nvPr/>
        </p:nvSpPr>
        <p:spPr>
          <a:xfrm flipH="1">
            <a:off x="15650009" y="1373861"/>
            <a:ext cx="73053" cy="186944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B652EC4B-3E29-4B21-9638-06B29A2F9C53}"/>
              </a:ext>
            </a:extLst>
          </p:cNvPr>
          <p:cNvSpPr/>
          <p:nvPr/>
        </p:nvSpPr>
        <p:spPr>
          <a:xfrm flipH="1">
            <a:off x="15699524" y="1373861"/>
            <a:ext cx="73053" cy="1869446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0E3167A-FD8B-4946-82BA-AB0AAB83C384}"/>
              </a:ext>
            </a:extLst>
          </p:cNvPr>
          <p:cNvSpPr/>
          <p:nvPr/>
        </p:nvSpPr>
        <p:spPr>
          <a:xfrm>
            <a:off x="15805083" y="1377405"/>
            <a:ext cx="73053" cy="1869446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BED0555D-9807-4730-AC86-E3D06F28C4D0}"/>
              </a:ext>
            </a:extLst>
          </p:cNvPr>
          <p:cNvSpPr/>
          <p:nvPr/>
        </p:nvSpPr>
        <p:spPr>
          <a:xfrm>
            <a:off x="15753077" y="1373861"/>
            <a:ext cx="73053" cy="18694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C33C2E8-6FC0-42CA-8FF3-0B165B2E38AC}"/>
              </a:ext>
            </a:extLst>
          </p:cNvPr>
          <p:cNvSpPr/>
          <p:nvPr/>
        </p:nvSpPr>
        <p:spPr>
          <a:xfrm>
            <a:off x="16124978" y="1672333"/>
            <a:ext cx="249002" cy="12725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683F6C0B-41A9-4EF2-A2D3-6C8DAFF913BF}"/>
              </a:ext>
            </a:extLst>
          </p:cNvPr>
          <p:cNvSpPr/>
          <p:nvPr/>
        </p:nvSpPr>
        <p:spPr>
          <a:xfrm rot="16200000">
            <a:off x="16193871" y="2155792"/>
            <a:ext cx="1272503" cy="305583"/>
          </a:xfrm>
          <a:prstGeom prst="rect">
            <a:avLst/>
          </a:prstGeom>
          <a:solidFill>
            <a:srgbClr val="941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ABFDAA10-28D8-40A0-80BB-6A5D9DD6B21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16867" y="2343548"/>
            <a:ext cx="2909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E2386156-3A15-4114-A9C0-5475C445DA59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1015435" y="2343548"/>
            <a:ext cx="251707" cy="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276126D9-41A0-4CE0-A0E1-B70F40573AF5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1469218" y="2347461"/>
            <a:ext cx="245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0FAC82F7-70A2-4D31-B0E8-518815D76DD8}"/>
              </a:ext>
            </a:extLst>
          </p:cNvPr>
          <p:cNvCxnSpPr>
            <a:stCxn id="52" idx="3"/>
            <a:endCxn id="24" idx="3"/>
          </p:cNvCxnSpPr>
          <p:nvPr/>
        </p:nvCxnSpPr>
        <p:spPr>
          <a:xfrm flipV="1">
            <a:off x="6462843" y="2323651"/>
            <a:ext cx="25587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A5F5A453-35B3-44DD-BE88-EE4B20D5EE38}"/>
              </a:ext>
            </a:extLst>
          </p:cNvPr>
          <p:cNvCxnSpPr>
            <a:stCxn id="53" idx="3"/>
            <a:endCxn id="26" idx="3"/>
          </p:cNvCxnSpPr>
          <p:nvPr/>
        </p:nvCxnSpPr>
        <p:spPr>
          <a:xfrm>
            <a:off x="7100000" y="2323653"/>
            <a:ext cx="2955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4F61D474-C57D-477B-B263-F14ED9FEF4CF}"/>
              </a:ext>
            </a:extLst>
          </p:cNvPr>
          <p:cNvCxnSpPr>
            <a:stCxn id="54" idx="3"/>
            <a:endCxn id="25" idx="3"/>
          </p:cNvCxnSpPr>
          <p:nvPr/>
        </p:nvCxnSpPr>
        <p:spPr>
          <a:xfrm flipV="1">
            <a:off x="7760053" y="2323648"/>
            <a:ext cx="313790" cy="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8" name="矩形 257">
            <a:extLst>
              <a:ext uri="{FF2B5EF4-FFF2-40B4-BE49-F238E27FC236}">
                <a16:creationId xmlns:a16="http://schemas.microsoft.com/office/drawing/2014/main" id="{288285E2-FDC4-4FA0-B890-AB89E8C63DD3}"/>
              </a:ext>
            </a:extLst>
          </p:cNvPr>
          <p:cNvSpPr/>
          <p:nvPr/>
        </p:nvSpPr>
        <p:spPr>
          <a:xfrm>
            <a:off x="11965294" y="997739"/>
            <a:ext cx="3413080" cy="11246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8229C6D5-5DE2-42E5-B7BB-136B9DB21CDF}"/>
              </a:ext>
            </a:extLst>
          </p:cNvPr>
          <p:cNvSpPr/>
          <p:nvPr/>
        </p:nvSpPr>
        <p:spPr>
          <a:xfrm>
            <a:off x="12533271" y="1118741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4AD8B9FF-2467-4C43-BCA8-C4EBE3F7EB43}"/>
              </a:ext>
            </a:extLst>
          </p:cNvPr>
          <p:cNvSpPr/>
          <p:nvPr/>
        </p:nvSpPr>
        <p:spPr>
          <a:xfrm>
            <a:off x="12626465" y="1118745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D4E9214-ECC5-4E76-9708-0FD36FC3F257}"/>
              </a:ext>
            </a:extLst>
          </p:cNvPr>
          <p:cNvSpPr/>
          <p:nvPr/>
        </p:nvSpPr>
        <p:spPr>
          <a:xfrm>
            <a:off x="12719659" y="1118743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0773BA1B-5E8F-4162-947C-4F2A69E39206}"/>
              </a:ext>
            </a:extLst>
          </p:cNvPr>
          <p:cNvSpPr/>
          <p:nvPr/>
        </p:nvSpPr>
        <p:spPr>
          <a:xfrm>
            <a:off x="12813182" y="1118742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4C9CA884-C145-45B0-9F0C-CCCB129DA9D7}"/>
              </a:ext>
            </a:extLst>
          </p:cNvPr>
          <p:cNvSpPr/>
          <p:nvPr/>
        </p:nvSpPr>
        <p:spPr>
          <a:xfrm>
            <a:off x="12906376" y="1118745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F538FBE4-CB9D-48A0-99D1-48B4B7A77915}"/>
              </a:ext>
            </a:extLst>
          </p:cNvPr>
          <p:cNvSpPr/>
          <p:nvPr/>
        </p:nvSpPr>
        <p:spPr>
          <a:xfrm>
            <a:off x="12999570" y="1118745"/>
            <a:ext cx="93194" cy="4333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79"/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1420A09E-58BA-4C46-B259-7F1131E871FD}"/>
              </a:ext>
            </a:extLst>
          </p:cNvPr>
          <p:cNvSpPr/>
          <p:nvPr/>
        </p:nvSpPr>
        <p:spPr>
          <a:xfrm>
            <a:off x="14040733" y="1111418"/>
            <a:ext cx="96683" cy="43330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9E7D0B4B-1A70-4738-A369-5EED7CE11290}"/>
              </a:ext>
            </a:extLst>
          </p:cNvPr>
          <p:cNvSpPr/>
          <p:nvPr/>
        </p:nvSpPr>
        <p:spPr>
          <a:xfrm>
            <a:off x="14133927" y="1111421"/>
            <a:ext cx="96683" cy="43330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ADF69B65-EB54-4917-A764-488B8E0B183E}"/>
              </a:ext>
            </a:extLst>
          </p:cNvPr>
          <p:cNvSpPr/>
          <p:nvPr/>
        </p:nvSpPr>
        <p:spPr>
          <a:xfrm>
            <a:off x="14227121" y="1111420"/>
            <a:ext cx="96683" cy="43330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AE85D103-0B5D-43D0-8BF2-5C46ED78679B}"/>
              </a:ext>
            </a:extLst>
          </p:cNvPr>
          <p:cNvSpPr/>
          <p:nvPr/>
        </p:nvSpPr>
        <p:spPr>
          <a:xfrm>
            <a:off x="14320644" y="1111419"/>
            <a:ext cx="96683" cy="43330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0B5DB929-5903-4A91-9C56-81FE511D00F6}"/>
              </a:ext>
            </a:extLst>
          </p:cNvPr>
          <p:cNvSpPr/>
          <p:nvPr/>
        </p:nvSpPr>
        <p:spPr>
          <a:xfrm>
            <a:off x="14413838" y="1111421"/>
            <a:ext cx="96683" cy="433306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1058BED7-F8ED-4BAF-BE64-0545BA10CD12}"/>
              </a:ext>
            </a:extLst>
          </p:cNvPr>
          <p:cNvSpPr/>
          <p:nvPr/>
        </p:nvSpPr>
        <p:spPr>
          <a:xfrm>
            <a:off x="14507032" y="1111421"/>
            <a:ext cx="96683" cy="43330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5B1015B7-BB58-440D-9310-0F3B0806318D}"/>
              </a:ext>
            </a:extLst>
          </p:cNvPr>
          <p:cNvCxnSpPr>
            <a:cxnSpLocks/>
            <a:stCxn id="264" idx="3"/>
            <a:endCxn id="265" idx="1"/>
          </p:cNvCxnSpPr>
          <p:nvPr/>
        </p:nvCxnSpPr>
        <p:spPr>
          <a:xfrm flipV="1">
            <a:off x="13092764" y="1328071"/>
            <a:ext cx="947968" cy="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2" name="文本框 271">
            <a:extLst>
              <a:ext uri="{FF2B5EF4-FFF2-40B4-BE49-F238E27FC236}">
                <a16:creationId xmlns:a16="http://schemas.microsoft.com/office/drawing/2014/main" id="{2919362B-6D57-41D1-A258-BEB217A2FEC2}"/>
              </a:ext>
            </a:extLst>
          </p:cNvPr>
          <p:cNvSpPr txBox="1"/>
          <p:nvPr/>
        </p:nvSpPr>
        <p:spPr>
          <a:xfrm>
            <a:off x="12210501" y="1821754"/>
            <a:ext cx="2997093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Squeeze-and-Excitation Module</a:t>
            </a:r>
            <a:endParaRPr lang="zh-CN" altLang="en-US" sz="156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0B4A616E-EFE0-4E36-922D-0ADD02BA52DA}"/>
                  </a:ext>
                </a:extLst>
              </p:cNvPr>
              <p:cNvSpPr txBox="1"/>
              <p:nvPr/>
            </p:nvSpPr>
            <p:spPr>
              <a:xfrm>
                <a:off x="11998038" y="1324709"/>
                <a:ext cx="542535" cy="2432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𝒔𝒒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0B4A616E-EFE0-4E36-922D-0ADD02BA5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038" y="1324709"/>
                <a:ext cx="542535" cy="243272"/>
              </a:xfrm>
              <a:prstGeom prst="rect">
                <a:avLst/>
              </a:prstGeom>
              <a:blipFill>
                <a:blip r:embed="rId6"/>
                <a:stretch>
                  <a:fillRect l="-5618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6A1C48E1-A716-486F-8506-1EF308928BB3}"/>
                  </a:ext>
                </a:extLst>
              </p:cNvPr>
              <p:cNvSpPr txBox="1"/>
              <p:nvPr/>
            </p:nvSpPr>
            <p:spPr>
              <a:xfrm>
                <a:off x="13181986" y="1077895"/>
                <a:ext cx="542535" cy="223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𝒆𝒙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6A1C48E1-A716-486F-8506-1EF30892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1986" y="1077895"/>
                <a:ext cx="542535" cy="223266"/>
              </a:xfrm>
              <a:prstGeom prst="rect">
                <a:avLst/>
              </a:prstGeom>
              <a:blipFill>
                <a:blip r:embed="rId7"/>
                <a:stretch>
                  <a:fillRect l="-11236" r="-3370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64366A2E-253F-46C5-933F-B04E1EFAEF0A}"/>
              </a:ext>
            </a:extLst>
          </p:cNvPr>
          <p:cNvCxnSpPr>
            <a:cxnSpLocks/>
          </p:cNvCxnSpPr>
          <p:nvPr/>
        </p:nvCxnSpPr>
        <p:spPr>
          <a:xfrm flipV="1">
            <a:off x="11514874" y="1582277"/>
            <a:ext cx="995963" cy="76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D9C5836A-7F54-428E-A3C7-88F060DC0E9B}"/>
              </a:ext>
            </a:extLst>
          </p:cNvPr>
          <p:cNvCxnSpPr>
            <a:cxnSpLocks/>
            <a:endCxn id="180" idx="1"/>
          </p:cNvCxnSpPr>
          <p:nvPr/>
        </p:nvCxnSpPr>
        <p:spPr>
          <a:xfrm>
            <a:off x="14603715" y="1552048"/>
            <a:ext cx="942324" cy="756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AE35B7AE-370B-482C-BF63-173B2030B5CB}"/>
                  </a:ext>
                </a:extLst>
              </p:cNvPr>
              <p:cNvSpPr/>
              <p:nvPr/>
            </p:nvSpPr>
            <p:spPr>
              <a:xfrm>
                <a:off x="14447574" y="1279293"/>
                <a:ext cx="1102680" cy="315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51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𝒔𝒄𝒂𝒍𝒆</m:t>
                          </m:r>
                        </m:sub>
                      </m:sSub>
                      <m:d>
                        <m:dPr>
                          <m:ctrlPr>
                            <a:rPr lang="zh-CN" altLang="en-US" sz="1451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451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51" b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zh-CN" altLang="en-US" sz="1451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AE35B7AE-370B-482C-BF63-173B2030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7574" y="1279293"/>
                <a:ext cx="1102680" cy="3155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直接箭头连接符 285">
            <a:extLst>
              <a:ext uri="{FF2B5EF4-FFF2-40B4-BE49-F238E27FC236}">
                <a16:creationId xmlns:a16="http://schemas.microsoft.com/office/drawing/2014/main" id="{782C1427-5F47-4DC0-BE5E-51B196EE281A}"/>
              </a:ext>
            </a:extLst>
          </p:cNvPr>
          <p:cNvCxnSpPr>
            <a:stCxn id="132" idx="3"/>
            <a:endCxn id="135" idx="1"/>
          </p:cNvCxnSpPr>
          <p:nvPr/>
        </p:nvCxnSpPr>
        <p:spPr>
          <a:xfrm flipV="1">
            <a:off x="9816439" y="2365055"/>
            <a:ext cx="315173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F17D5258-0D34-4E62-AB7A-4D7A84F6F5EA}"/>
              </a:ext>
            </a:extLst>
          </p:cNvPr>
          <p:cNvCxnSpPr>
            <a:endCxn id="136" idx="1"/>
          </p:cNvCxnSpPr>
          <p:nvPr/>
        </p:nvCxnSpPr>
        <p:spPr>
          <a:xfrm>
            <a:off x="10377058" y="2365054"/>
            <a:ext cx="31569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3" name="直接箭头连接符 292">
            <a:extLst>
              <a:ext uri="{FF2B5EF4-FFF2-40B4-BE49-F238E27FC236}">
                <a16:creationId xmlns:a16="http://schemas.microsoft.com/office/drawing/2014/main" id="{52B9F625-8427-4A68-92EA-AE8BB8FE0559}"/>
              </a:ext>
            </a:extLst>
          </p:cNvPr>
          <p:cNvCxnSpPr>
            <a:stCxn id="136" idx="3"/>
            <a:endCxn id="137" idx="1"/>
          </p:cNvCxnSpPr>
          <p:nvPr/>
        </p:nvCxnSpPr>
        <p:spPr>
          <a:xfrm flipV="1">
            <a:off x="10953712" y="2365055"/>
            <a:ext cx="31878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AB2A129A-AC77-4411-BA09-D0C98E8B83EB}"/>
              </a:ext>
            </a:extLst>
          </p:cNvPr>
          <p:cNvCxnSpPr>
            <a:stCxn id="184" idx="3"/>
            <a:endCxn id="186" idx="1"/>
          </p:cNvCxnSpPr>
          <p:nvPr/>
        </p:nvCxnSpPr>
        <p:spPr>
          <a:xfrm flipV="1">
            <a:off x="15878136" y="2308584"/>
            <a:ext cx="246842" cy="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F30964DE-3590-462B-BF14-17D1AA200EFA}"/>
              </a:ext>
            </a:extLst>
          </p:cNvPr>
          <p:cNvCxnSpPr>
            <a:stCxn id="186" idx="3"/>
            <a:endCxn id="187" idx="0"/>
          </p:cNvCxnSpPr>
          <p:nvPr/>
        </p:nvCxnSpPr>
        <p:spPr>
          <a:xfrm flipV="1">
            <a:off x="16373980" y="2308583"/>
            <a:ext cx="30335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71918B6-CD3B-47A6-B3C4-0E54E6238521}"/>
              </a:ext>
            </a:extLst>
          </p:cNvPr>
          <p:cNvSpPr txBox="1"/>
          <p:nvPr/>
        </p:nvSpPr>
        <p:spPr>
          <a:xfrm>
            <a:off x="12395556" y="5763485"/>
            <a:ext cx="3853923" cy="71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SE-Discriminator</a:t>
            </a:r>
            <a:endParaRPr lang="zh-CN" altLang="en-US" sz="40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98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AF3127-DE44-4717-8549-90275EA4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89" y="2223452"/>
            <a:ext cx="2286000" cy="2105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654DD6-EABD-464B-8FF7-0A5AE150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11" y="2218689"/>
            <a:ext cx="2276475" cy="209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5D4983-852C-4F7A-A1F0-06AFED00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406" y="2213927"/>
            <a:ext cx="2295525" cy="2114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A77644-6CF4-48F1-99F4-16F4E197C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2994976"/>
            <a:ext cx="1371600" cy="5619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A31652-C9E3-4BEF-B38D-6D0110A28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633" y="2928300"/>
            <a:ext cx="504825" cy="6953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405E38-B675-411B-94B7-3FDD0335A36F}"/>
              </a:ext>
            </a:extLst>
          </p:cNvPr>
          <p:cNvSpPr txBox="1"/>
          <p:nvPr/>
        </p:nvSpPr>
        <p:spPr>
          <a:xfrm>
            <a:off x="4094480" y="4387334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F1D56C-DDEB-4C9B-AD16-A6585D9FA405}"/>
              </a:ext>
            </a:extLst>
          </p:cNvPr>
          <p:cNvSpPr txBox="1"/>
          <p:nvPr/>
        </p:nvSpPr>
        <p:spPr>
          <a:xfrm>
            <a:off x="7969408" y="4348797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8FF69D-53C5-4D66-8D3B-6B3D79C8B6B4}"/>
              </a:ext>
            </a:extLst>
          </p:cNvPr>
          <p:cNvSpPr txBox="1"/>
          <p:nvPr/>
        </p:nvSpPr>
        <p:spPr>
          <a:xfrm>
            <a:off x="11444128" y="4314189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141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B03771-4A5C-4E10-AFC4-49D99DB8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237" y="615042"/>
            <a:ext cx="6038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1F3A59-DFCF-4D80-89E4-4BB26CFC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17" y="1350610"/>
            <a:ext cx="54006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5776C0-ADAD-4629-93D1-DFEDAE737E5C}"/>
              </a:ext>
            </a:extLst>
          </p:cNvPr>
          <p:cNvSpPr txBox="1"/>
          <p:nvPr/>
        </p:nvSpPr>
        <p:spPr>
          <a:xfrm>
            <a:off x="3864429" y="4637314"/>
            <a:ext cx="30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AEEFC-9718-4BDE-9629-65F35DCFCC4B}"/>
              </a:ext>
            </a:extLst>
          </p:cNvPr>
          <p:cNvSpPr txBox="1"/>
          <p:nvPr/>
        </p:nvSpPr>
        <p:spPr>
          <a:xfrm>
            <a:off x="9090934" y="4637314"/>
            <a:ext cx="30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39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D9E447-D0E7-4D9E-8D58-4ED40545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895" y="2213851"/>
            <a:ext cx="4257861" cy="28207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BFF077-8CC3-42CE-BF9F-CE659CF1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72" y="2377440"/>
            <a:ext cx="4693355" cy="2491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DFCB19-ADC8-4FA1-A118-C214639D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17" y="2146434"/>
            <a:ext cx="4173710" cy="30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6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5FD49B-1A6F-45F6-AC14-F74D2D9E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40" y="1066800"/>
            <a:ext cx="2343150" cy="2362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74AC8-15A2-4FD8-B31F-89F293A8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72" y="1038225"/>
            <a:ext cx="2371725" cy="2390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F816E7-2C0A-4731-AB55-30893320D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919" y="1076325"/>
            <a:ext cx="2343150" cy="2343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993493-6E16-4F06-916C-F5EFC0DF5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790" y="3484108"/>
            <a:ext cx="2362200" cy="2371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0AED52-789B-4C00-AD5A-E7CFD42CD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72" y="3493633"/>
            <a:ext cx="2352675" cy="2362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11ABAC-81B9-4605-A346-C076A2367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0919" y="3484108"/>
            <a:ext cx="2343150" cy="23526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32ABF9C-7E11-446B-9B0A-AC9CB0E1B8A7}"/>
              </a:ext>
            </a:extLst>
          </p:cNvPr>
          <p:cNvSpPr txBox="1"/>
          <p:nvPr/>
        </p:nvSpPr>
        <p:spPr>
          <a:xfrm>
            <a:off x="3647508" y="553105"/>
            <a:ext cx="244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D0D420-C8EB-477D-9471-3A83B9A74D65}"/>
              </a:ext>
            </a:extLst>
          </p:cNvPr>
          <p:cNvSpPr txBox="1"/>
          <p:nvPr/>
        </p:nvSpPr>
        <p:spPr>
          <a:xfrm>
            <a:off x="6144418" y="543580"/>
            <a:ext cx="244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Albedo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B57C98-E500-4FA0-B043-EBE32912E475}"/>
              </a:ext>
            </a:extLst>
          </p:cNvPr>
          <p:cNvSpPr txBox="1"/>
          <p:nvPr/>
        </p:nvSpPr>
        <p:spPr>
          <a:xfrm>
            <a:off x="8571253" y="553105"/>
            <a:ext cx="244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9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A92BCE8-61FB-4BAF-8445-02D9B8A9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67" y="769700"/>
            <a:ext cx="2844357" cy="28443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A491B3-E15C-48F5-B4D9-971EC8E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90" y="775389"/>
            <a:ext cx="2844357" cy="28386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8B69A5-ACA4-452F-B6F3-D58BEF05C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947" y="775389"/>
            <a:ext cx="2844357" cy="28386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F029FB-2840-40C5-9AB2-D2A7C68F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590" y="3680174"/>
            <a:ext cx="2844356" cy="28751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DA185A2-A2C0-4176-A5E9-747ABC576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48" y="3686275"/>
            <a:ext cx="2844357" cy="28690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E54FEF-2432-4F6A-94BA-A3844F28C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370" y="3678549"/>
            <a:ext cx="2889218" cy="287676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C8D8AE6-6FF9-4CED-B293-030C89D1831A}"/>
              </a:ext>
            </a:extLst>
          </p:cNvPr>
          <p:cNvSpPr txBox="1"/>
          <p:nvPr/>
        </p:nvSpPr>
        <p:spPr>
          <a:xfrm>
            <a:off x="4789715" y="272142"/>
            <a:ext cx="253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503FE0-47DA-4B8C-83C1-52FBC02C3951}"/>
              </a:ext>
            </a:extLst>
          </p:cNvPr>
          <p:cNvSpPr txBox="1"/>
          <p:nvPr/>
        </p:nvSpPr>
        <p:spPr>
          <a:xfrm>
            <a:off x="7737582" y="369590"/>
            <a:ext cx="253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Skip 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C32079-F23D-4AF7-820C-B7F22DB43B1D}"/>
              </a:ext>
            </a:extLst>
          </p:cNvPr>
          <p:cNvSpPr txBox="1"/>
          <p:nvPr/>
        </p:nvSpPr>
        <p:spPr>
          <a:xfrm>
            <a:off x="10674939" y="369590"/>
            <a:ext cx="253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Skip 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梯形 3">
                <a:extLst>
                  <a:ext uri="{FF2B5EF4-FFF2-40B4-BE49-F238E27FC236}">
                    <a16:creationId xmlns:a16="http://schemas.microsoft.com/office/drawing/2014/main" id="{B80AEA3D-FBE6-4AA7-A6BC-21D771EF1997}"/>
                  </a:ext>
                </a:extLst>
              </p:cNvPr>
              <p:cNvSpPr/>
              <p:nvPr/>
            </p:nvSpPr>
            <p:spPr>
              <a:xfrm>
                <a:off x="3809994" y="4715781"/>
                <a:ext cx="707571" cy="511628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梯形 3">
                <a:extLst>
                  <a:ext uri="{FF2B5EF4-FFF2-40B4-BE49-F238E27FC236}">
                    <a16:creationId xmlns:a16="http://schemas.microsoft.com/office/drawing/2014/main" id="{B80AEA3D-FBE6-4AA7-A6BC-21D771EF1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4" y="4715781"/>
                <a:ext cx="707571" cy="511628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D5CC04EA-1E6E-4929-89D1-1780683F1328}"/>
                  </a:ext>
                </a:extLst>
              </p:cNvPr>
              <p:cNvSpPr/>
              <p:nvPr/>
            </p:nvSpPr>
            <p:spPr>
              <a:xfrm>
                <a:off x="3809997" y="3283220"/>
                <a:ext cx="707571" cy="511628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D5CC04EA-1E6E-4929-89D1-1780683F1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7" y="3283220"/>
                <a:ext cx="707571" cy="511628"/>
              </a:xfrm>
              <a:prstGeom prst="trapezoi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梯形 7">
                <a:extLst>
                  <a:ext uri="{FF2B5EF4-FFF2-40B4-BE49-F238E27FC236}">
                    <a16:creationId xmlns:a16="http://schemas.microsoft.com/office/drawing/2014/main" id="{3ADFF131-D917-4E79-9A42-BFE4AFC91EE3}"/>
                  </a:ext>
                </a:extLst>
              </p:cNvPr>
              <p:cNvSpPr/>
              <p:nvPr/>
            </p:nvSpPr>
            <p:spPr>
              <a:xfrm>
                <a:off x="3808928" y="1259361"/>
                <a:ext cx="707571" cy="511628"/>
              </a:xfrm>
              <a:prstGeom prst="trapezoid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梯形 7">
                <a:extLst>
                  <a:ext uri="{FF2B5EF4-FFF2-40B4-BE49-F238E27FC236}">
                    <a16:creationId xmlns:a16="http://schemas.microsoft.com/office/drawing/2014/main" id="{3ADFF131-D917-4E79-9A42-BFE4AFC91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928" y="1259361"/>
                <a:ext cx="707571" cy="511628"/>
              </a:xfrm>
              <a:prstGeom prst="trapezoi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梯形 11">
                <a:extLst>
                  <a:ext uri="{FF2B5EF4-FFF2-40B4-BE49-F238E27FC236}">
                    <a16:creationId xmlns:a16="http://schemas.microsoft.com/office/drawing/2014/main" id="{40B61604-B8A1-4615-9524-AAE8CAFCEEEF}"/>
                  </a:ext>
                </a:extLst>
              </p:cNvPr>
              <p:cNvSpPr/>
              <p:nvPr/>
            </p:nvSpPr>
            <p:spPr>
              <a:xfrm>
                <a:off x="5354469" y="1283216"/>
                <a:ext cx="707571" cy="511628"/>
              </a:xfrm>
              <a:prstGeom prst="trapezoid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梯形 11">
                <a:extLst>
                  <a:ext uri="{FF2B5EF4-FFF2-40B4-BE49-F238E27FC236}">
                    <a16:creationId xmlns:a16="http://schemas.microsoft.com/office/drawing/2014/main" id="{40B61604-B8A1-4615-9524-AAE8CAFCE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69" y="1283216"/>
                <a:ext cx="707571" cy="511628"/>
              </a:xfrm>
              <a:prstGeom prst="trapezoi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梯形 13">
                <a:extLst>
                  <a:ext uri="{FF2B5EF4-FFF2-40B4-BE49-F238E27FC236}">
                    <a16:creationId xmlns:a16="http://schemas.microsoft.com/office/drawing/2014/main" id="{82768187-B958-4879-85D9-6D6FE1E13BD4}"/>
                  </a:ext>
                </a:extLst>
              </p:cNvPr>
              <p:cNvSpPr/>
              <p:nvPr/>
            </p:nvSpPr>
            <p:spPr>
              <a:xfrm>
                <a:off x="5354462" y="3309424"/>
                <a:ext cx="707571" cy="511628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梯形 13">
                <a:extLst>
                  <a:ext uri="{FF2B5EF4-FFF2-40B4-BE49-F238E27FC236}">
                    <a16:creationId xmlns:a16="http://schemas.microsoft.com/office/drawing/2014/main" id="{82768187-B958-4879-85D9-6D6FE1E13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62" y="3309424"/>
                <a:ext cx="707571" cy="511628"/>
              </a:xfrm>
              <a:prstGeom prst="trapezoid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梯形 15">
                <a:extLst>
                  <a:ext uri="{FF2B5EF4-FFF2-40B4-BE49-F238E27FC236}">
                    <a16:creationId xmlns:a16="http://schemas.microsoft.com/office/drawing/2014/main" id="{93795378-9C6A-44CC-BF8C-993D6F443CC2}"/>
                  </a:ext>
                </a:extLst>
              </p:cNvPr>
              <p:cNvSpPr/>
              <p:nvPr/>
            </p:nvSpPr>
            <p:spPr>
              <a:xfrm>
                <a:off x="7030402" y="4918820"/>
                <a:ext cx="707571" cy="511628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梯形 15">
                <a:extLst>
                  <a:ext uri="{FF2B5EF4-FFF2-40B4-BE49-F238E27FC236}">
                    <a16:creationId xmlns:a16="http://schemas.microsoft.com/office/drawing/2014/main" id="{93795378-9C6A-44CC-BF8C-993D6F443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402" y="4918820"/>
                <a:ext cx="707571" cy="511628"/>
              </a:xfrm>
              <a:prstGeom prst="trapezoid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7DD8D318-3A7A-4733-916B-9C434BB5795C}"/>
              </a:ext>
            </a:extLst>
          </p:cNvPr>
          <p:cNvSpPr/>
          <p:nvPr/>
        </p:nvSpPr>
        <p:spPr>
          <a:xfrm>
            <a:off x="3668919" y="5747648"/>
            <a:ext cx="989720" cy="354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A398D72-8184-491B-944D-A0C9DD3C9813}"/>
              </a:ext>
            </a:extLst>
          </p:cNvPr>
          <p:cNvSpPr/>
          <p:nvPr/>
        </p:nvSpPr>
        <p:spPr>
          <a:xfrm>
            <a:off x="7063841" y="1316053"/>
            <a:ext cx="640709" cy="445953"/>
          </a:xfrm>
          <a:prstGeom prst="ellipse">
            <a:avLst/>
          </a:prstGeom>
          <a:solidFill>
            <a:srgbClr val="CD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</a:t>
            </a:r>
            <a:endParaRPr lang="zh-CN" altLang="en-US" dirty="0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8C8C8B77-2764-47A8-A779-818E1190DE53}"/>
              </a:ext>
            </a:extLst>
          </p:cNvPr>
          <p:cNvCxnSpPr>
            <a:stCxn id="8" idx="0"/>
            <a:endCxn id="12" idx="0"/>
          </p:cNvCxnSpPr>
          <p:nvPr/>
        </p:nvCxnSpPr>
        <p:spPr>
          <a:xfrm rot="16200000" flipH="1">
            <a:off x="4923556" y="498518"/>
            <a:ext cx="23855" cy="1545541"/>
          </a:xfrm>
          <a:prstGeom prst="bentConnector3">
            <a:avLst>
              <a:gd name="adj1" fmla="val -9117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4996E692-8A66-4C8B-B966-8FED0F749B05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V="1">
            <a:off x="3407134" y="2526570"/>
            <a:ext cx="1512231" cy="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6A4284B0-B25F-41E2-A9BE-DA2EDFA92334}"/>
              </a:ext>
            </a:extLst>
          </p:cNvPr>
          <p:cNvCxnSpPr>
            <a:stCxn id="4" idx="0"/>
            <a:endCxn id="6" idx="2"/>
          </p:cNvCxnSpPr>
          <p:nvPr/>
        </p:nvCxnSpPr>
        <p:spPr>
          <a:xfrm rot="5400000" flipH="1" flipV="1">
            <a:off x="3703315" y="4255314"/>
            <a:ext cx="920933" cy="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F9EF545-9176-4843-A807-BCAD9D51A1CB}"/>
              </a:ext>
            </a:extLst>
          </p:cNvPr>
          <p:cNvSpPr/>
          <p:nvPr/>
        </p:nvSpPr>
        <p:spPr>
          <a:xfrm>
            <a:off x="5354468" y="2375474"/>
            <a:ext cx="707557" cy="5116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cat</a:t>
            </a:r>
            <a:endParaRPr lang="zh-CN" altLang="en-US" dirty="0"/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916E244C-64AC-4834-9C7F-A12A9B0458EF}"/>
              </a:ext>
            </a:extLst>
          </p:cNvPr>
          <p:cNvCxnSpPr>
            <a:cxnSpLocks/>
            <a:stCxn id="12" idx="2"/>
            <a:endCxn id="39" idx="0"/>
          </p:cNvCxnSpPr>
          <p:nvPr/>
        </p:nvCxnSpPr>
        <p:spPr>
          <a:xfrm rot="5400000">
            <a:off x="5417936" y="2085155"/>
            <a:ext cx="580630" cy="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E5988E97-DB29-4BBF-9D19-D40244A48238}"/>
              </a:ext>
            </a:extLst>
          </p:cNvPr>
          <p:cNvCxnSpPr>
            <a:cxnSpLocks/>
            <a:stCxn id="6" idx="0"/>
            <a:endCxn id="39" idx="2"/>
          </p:cNvCxnSpPr>
          <p:nvPr/>
        </p:nvCxnSpPr>
        <p:spPr>
          <a:xfrm rot="5400000" flipH="1" flipV="1">
            <a:off x="4433160" y="2361913"/>
            <a:ext cx="651931" cy="11906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A28A18A8-808B-4BA3-81BF-4ECDEFE3B41E}"/>
              </a:ext>
            </a:extLst>
          </p:cNvPr>
          <p:cNvCxnSpPr>
            <a:cxnSpLocks/>
            <a:stCxn id="39" idx="4"/>
            <a:endCxn id="14" idx="0"/>
          </p:cNvCxnSpPr>
          <p:nvPr/>
        </p:nvCxnSpPr>
        <p:spPr>
          <a:xfrm rot="16200000" flipH="1">
            <a:off x="5497087" y="3098262"/>
            <a:ext cx="4223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19E84398-38BF-4189-9547-066542F60B19}"/>
              </a:ext>
            </a:extLst>
          </p:cNvPr>
          <p:cNvSpPr/>
          <p:nvPr/>
        </p:nvSpPr>
        <p:spPr>
          <a:xfrm>
            <a:off x="7030416" y="2375166"/>
            <a:ext cx="707558" cy="511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cat</a:t>
            </a:r>
            <a:endParaRPr lang="zh-CN" altLang="en-US" dirty="0"/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C29DE9B6-5C46-449A-B460-DD3ABF2F9676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5566197" y="3963101"/>
            <a:ext cx="284101" cy="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2EEE838B-80E1-48AD-8176-8584179FA5ED}"/>
              </a:ext>
            </a:extLst>
          </p:cNvPr>
          <p:cNvCxnSpPr>
            <a:cxnSpLocks/>
            <a:stCxn id="4" idx="0"/>
            <a:endCxn id="130" idx="2"/>
          </p:cNvCxnSpPr>
          <p:nvPr/>
        </p:nvCxnSpPr>
        <p:spPr>
          <a:xfrm rot="5400000" flipH="1" flipV="1">
            <a:off x="4581714" y="3943033"/>
            <a:ext cx="354814" cy="119068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506993F9-4DE9-477E-90E4-D61473DB2126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rot="5400000" flipH="1" flipV="1">
            <a:off x="3903660" y="5487529"/>
            <a:ext cx="520239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椭圆 125">
            <a:extLst>
              <a:ext uri="{FF2B5EF4-FFF2-40B4-BE49-F238E27FC236}">
                <a16:creationId xmlns:a16="http://schemas.microsoft.com/office/drawing/2014/main" id="{ACA2AE4E-219D-4E8E-B533-2145A501E23E}"/>
              </a:ext>
            </a:extLst>
          </p:cNvPr>
          <p:cNvSpPr/>
          <p:nvPr/>
        </p:nvSpPr>
        <p:spPr>
          <a:xfrm>
            <a:off x="7063841" y="3254511"/>
            <a:ext cx="640709" cy="445953"/>
          </a:xfrm>
          <a:prstGeom prst="ellipse">
            <a:avLst/>
          </a:prstGeom>
          <a:solidFill>
            <a:srgbClr val="CD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</a:t>
            </a:r>
            <a:endParaRPr lang="zh-CN" altLang="en-US" dirty="0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093DC6FC-AC00-497B-89D2-0FC3EB4E1464}"/>
              </a:ext>
            </a:extLst>
          </p:cNvPr>
          <p:cNvSpPr/>
          <p:nvPr/>
        </p:nvSpPr>
        <p:spPr>
          <a:xfrm>
            <a:off x="5354462" y="4105152"/>
            <a:ext cx="707557" cy="5116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cat</a:t>
            </a:r>
            <a:endParaRPr lang="zh-CN" altLang="en-US" dirty="0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2807ECA5-9C6C-4E30-ACE8-70053043842D}"/>
              </a:ext>
            </a:extLst>
          </p:cNvPr>
          <p:cNvSpPr/>
          <p:nvPr/>
        </p:nvSpPr>
        <p:spPr>
          <a:xfrm>
            <a:off x="7030416" y="4105152"/>
            <a:ext cx="707557" cy="5116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cat</a:t>
            </a:r>
            <a:endParaRPr lang="zh-CN" altLang="en-US" dirty="0"/>
          </a:p>
        </p:txBody>
      </p: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FF7A7E4D-E35B-4665-BA37-BFB14D1D9C8F}"/>
              </a:ext>
            </a:extLst>
          </p:cNvPr>
          <p:cNvCxnSpPr>
            <a:stCxn id="133" idx="4"/>
            <a:endCxn id="16" idx="0"/>
          </p:cNvCxnSpPr>
          <p:nvPr/>
        </p:nvCxnSpPr>
        <p:spPr>
          <a:xfrm rot="5400000">
            <a:off x="7233173" y="4767797"/>
            <a:ext cx="302039" cy="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58D41F2B-098D-42B4-8677-6CC01DE9F045}"/>
              </a:ext>
            </a:extLst>
          </p:cNvPr>
          <p:cNvSpPr/>
          <p:nvPr/>
        </p:nvSpPr>
        <p:spPr>
          <a:xfrm>
            <a:off x="6889327" y="5747647"/>
            <a:ext cx="989720" cy="354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153" name="连接符: 肘形 152">
            <a:extLst>
              <a:ext uri="{FF2B5EF4-FFF2-40B4-BE49-F238E27FC236}">
                <a16:creationId xmlns:a16="http://schemas.microsoft.com/office/drawing/2014/main" id="{E28D112E-D5C9-4200-9853-42A6B80F9927}"/>
              </a:ext>
            </a:extLst>
          </p:cNvPr>
          <p:cNvCxnSpPr>
            <a:stCxn id="16" idx="2"/>
            <a:endCxn id="150" idx="0"/>
          </p:cNvCxnSpPr>
          <p:nvPr/>
        </p:nvCxnSpPr>
        <p:spPr>
          <a:xfrm rot="5400000">
            <a:off x="7225589" y="5589047"/>
            <a:ext cx="317199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16316FC5-242E-4FBE-B461-8ADCDB6A0D35}"/>
              </a:ext>
            </a:extLst>
          </p:cNvPr>
          <p:cNvSpPr/>
          <p:nvPr/>
        </p:nvSpPr>
        <p:spPr>
          <a:xfrm>
            <a:off x="6300153" y="2491415"/>
            <a:ext cx="492134" cy="2791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rb</a:t>
            </a:r>
            <a:endParaRPr lang="zh-CN" altLang="en-US" sz="1600" dirty="0"/>
          </a:p>
        </p:txBody>
      </p: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0055913A-3309-4DC3-B471-B488E94B95A0}"/>
              </a:ext>
            </a:extLst>
          </p:cNvPr>
          <p:cNvCxnSpPr>
            <a:stCxn id="39" idx="6"/>
            <a:endCxn id="163" idx="1"/>
          </p:cNvCxnSpPr>
          <p:nvPr/>
        </p:nvCxnSpPr>
        <p:spPr>
          <a:xfrm flipV="1">
            <a:off x="6062025" y="2630981"/>
            <a:ext cx="238128" cy="30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DEF8024C-5D32-48B0-AA82-27EFCE7B4ABB}"/>
              </a:ext>
            </a:extLst>
          </p:cNvPr>
          <p:cNvCxnSpPr>
            <a:stCxn id="163" idx="3"/>
            <a:endCxn id="59" idx="2"/>
          </p:cNvCxnSpPr>
          <p:nvPr/>
        </p:nvCxnSpPr>
        <p:spPr>
          <a:xfrm>
            <a:off x="6792287" y="2630981"/>
            <a:ext cx="2381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39CBBC28-D83E-4939-B743-9F12EDD7A94E}"/>
              </a:ext>
            </a:extLst>
          </p:cNvPr>
          <p:cNvSpPr/>
          <p:nvPr/>
        </p:nvSpPr>
        <p:spPr>
          <a:xfrm>
            <a:off x="6300153" y="4221400"/>
            <a:ext cx="492134" cy="2791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rb</a:t>
            </a:r>
            <a:endParaRPr lang="zh-CN" altLang="en-US" sz="1600" dirty="0"/>
          </a:p>
        </p:txBody>
      </p:sp>
      <p:cxnSp>
        <p:nvCxnSpPr>
          <p:cNvPr id="175" name="连接符: 肘形 174">
            <a:extLst>
              <a:ext uri="{FF2B5EF4-FFF2-40B4-BE49-F238E27FC236}">
                <a16:creationId xmlns:a16="http://schemas.microsoft.com/office/drawing/2014/main" id="{F5932467-1A15-44EE-B8DB-9982C92F6F40}"/>
              </a:ext>
            </a:extLst>
          </p:cNvPr>
          <p:cNvCxnSpPr>
            <a:stCxn id="130" idx="6"/>
            <a:endCxn id="173" idx="1"/>
          </p:cNvCxnSpPr>
          <p:nvPr/>
        </p:nvCxnSpPr>
        <p:spPr>
          <a:xfrm flipV="1">
            <a:off x="6062019" y="4360966"/>
            <a:ext cx="23813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BE630FC2-804E-49A0-A415-26E69253658C}"/>
              </a:ext>
            </a:extLst>
          </p:cNvPr>
          <p:cNvCxnSpPr>
            <a:stCxn id="173" idx="3"/>
            <a:endCxn id="133" idx="2"/>
          </p:cNvCxnSpPr>
          <p:nvPr/>
        </p:nvCxnSpPr>
        <p:spPr>
          <a:xfrm>
            <a:off x="6792287" y="4360966"/>
            <a:ext cx="238129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34BC43B7-97E4-494C-9B83-4BFF72FA9386}"/>
              </a:ext>
            </a:extLst>
          </p:cNvPr>
          <p:cNvCxnSpPr>
            <a:stCxn id="126" idx="4"/>
            <a:endCxn id="133" idx="0"/>
          </p:cNvCxnSpPr>
          <p:nvPr/>
        </p:nvCxnSpPr>
        <p:spPr>
          <a:xfrm rot="5400000">
            <a:off x="7181852" y="3902808"/>
            <a:ext cx="404688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92B49297-4717-452C-B037-D398F685E2FB}"/>
              </a:ext>
            </a:extLst>
          </p:cNvPr>
          <p:cNvCxnSpPr>
            <a:stCxn id="59" idx="4"/>
            <a:endCxn id="126" idx="0"/>
          </p:cNvCxnSpPr>
          <p:nvPr/>
        </p:nvCxnSpPr>
        <p:spPr>
          <a:xfrm rot="16200000" flipH="1">
            <a:off x="7200338" y="3070652"/>
            <a:ext cx="36771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AA0F027-0C8E-4FCC-8B95-75BA835970ED}"/>
              </a:ext>
            </a:extLst>
          </p:cNvPr>
          <p:cNvCxnSpPr>
            <a:stCxn id="18" idx="4"/>
            <a:endCxn id="59" idx="0"/>
          </p:cNvCxnSpPr>
          <p:nvPr/>
        </p:nvCxnSpPr>
        <p:spPr>
          <a:xfrm rot="5400000">
            <a:off x="7077616" y="2068586"/>
            <a:ext cx="613160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072FCF5-5CAB-45C9-86CD-766F2A4337B7}"/>
              </a:ext>
            </a:extLst>
          </p:cNvPr>
          <p:cNvSpPr/>
          <p:nvPr/>
        </p:nvSpPr>
        <p:spPr>
          <a:xfrm>
            <a:off x="6300153" y="901304"/>
            <a:ext cx="492134" cy="2791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rb</a:t>
            </a:r>
            <a:endParaRPr lang="zh-CN" altLang="en-US" sz="1600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20BD9FBC-0FD6-4C38-A68B-3D6BC5D438C5}"/>
              </a:ext>
            </a:extLst>
          </p:cNvPr>
          <p:cNvCxnSpPr>
            <a:stCxn id="8" idx="0"/>
            <a:endCxn id="2" idx="1"/>
          </p:cNvCxnSpPr>
          <p:nvPr/>
        </p:nvCxnSpPr>
        <p:spPr>
          <a:xfrm rot="5400000" flipH="1" flipV="1">
            <a:off x="5122188" y="81397"/>
            <a:ext cx="218491" cy="213743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44BC6394-4BD2-4C8F-8559-C2A5282F6E82}"/>
              </a:ext>
            </a:extLst>
          </p:cNvPr>
          <p:cNvCxnSpPr>
            <a:stCxn id="2" idx="3"/>
            <a:endCxn id="18" idx="0"/>
          </p:cNvCxnSpPr>
          <p:nvPr/>
        </p:nvCxnSpPr>
        <p:spPr>
          <a:xfrm>
            <a:off x="6792287" y="1040870"/>
            <a:ext cx="591909" cy="2751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6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A0A704-1420-4CCF-A695-24491E9C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56" y="1375000"/>
            <a:ext cx="2724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0D9624-A9B0-4B92-86A2-45DC8882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5" y="1375001"/>
            <a:ext cx="2724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3ADEBED-D6BF-4964-BCEE-31CB158B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56" y="3429000"/>
            <a:ext cx="2724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14EFF2D-B0FF-4831-AC90-141F8716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5" y="3429000"/>
            <a:ext cx="2724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9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942E3C-F97A-48E3-B33B-EBE60C57706F}"/>
              </a:ext>
            </a:extLst>
          </p:cNvPr>
          <p:cNvSpPr/>
          <p:nvPr/>
        </p:nvSpPr>
        <p:spPr>
          <a:xfrm>
            <a:off x="2275114" y="1393371"/>
            <a:ext cx="1186543" cy="642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原始图像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C7E221-BF65-44C3-BBEF-68C30F079741}"/>
              </a:ext>
            </a:extLst>
          </p:cNvPr>
          <p:cNvSpPr/>
          <p:nvPr/>
        </p:nvSpPr>
        <p:spPr>
          <a:xfrm>
            <a:off x="5431968" y="1393370"/>
            <a:ext cx="1186543" cy="642258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P-Net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4D57A9-5FF5-4EEC-9FFE-074D684F17F2}"/>
              </a:ext>
            </a:extLst>
          </p:cNvPr>
          <p:cNvSpPr/>
          <p:nvPr/>
        </p:nvSpPr>
        <p:spPr>
          <a:xfrm>
            <a:off x="6955231" y="1393370"/>
            <a:ext cx="1186543" cy="6422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检测框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8EBBD77C-F818-452A-938D-80A8FF635740}"/>
              </a:ext>
            </a:extLst>
          </p:cNvPr>
          <p:cNvSpPr/>
          <p:nvPr/>
        </p:nvSpPr>
        <p:spPr>
          <a:xfrm>
            <a:off x="3792026" y="1230085"/>
            <a:ext cx="1309573" cy="968829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图像金字塔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8DAC-33B5-4FCD-93CF-4567FB79FF8F}"/>
              </a:ext>
            </a:extLst>
          </p:cNvPr>
          <p:cNvSpPr/>
          <p:nvPr/>
        </p:nvSpPr>
        <p:spPr>
          <a:xfrm>
            <a:off x="6955230" y="2405743"/>
            <a:ext cx="1186543" cy="642258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R-Net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DA9DF4-A65A-46C3-A61F-6A33A465A3C2}"/>
              </a:ext>
            </a:extLst>
          </p:cNvPr>
          <p:cNvSpPr/>
          <p:nvPr/>
        </p:nvSpPr>
        <p:spPr>
          <a:xfrm>
            <a:off x="8608559" y="2405743"/>
            <a:ext cx="1186543" cy="6422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检测框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6A597C-23A8-4EBC-A495-A33BED3EE891}"/>
              </a:ext>
            </a:extLst>
          </p:cNvPr>
          <p:cNvSpPr/>
          <p:nvPr/>
        </p:nvSpPr>
        <p:spPr>
          <a:xfrm>
            <a:off x="8608559" y="3495221"/>
            <a:ext cx="1186543" cy="642258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O-Net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9BCD35-7EFF-4B32-9680-5F77DD3A3839}"/>
              </a:ext>
            </a:extLst>
          </p:cNvPr>
          <p:cNvSpPr/>
          <p:nvPr/>
        </p:nvSpPr>
        <p:spPr>
          <a:xfrm>
            <a:off x="10294598" y="3488872"/>
            <a:ext cx="1186543" cy="642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474D3E2-B63E-49E5-893C-1E3C233E857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3461657" y="1714500"/>
            <a:ext cx="330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3243E1A0-2188-445C-B183-16E84BB90649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5101599" y="1714499"/>
            <a:ext cx="330369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0B374DD-043F-4A2E-9DE5-19FF2FF32849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618511" y="1714499"/>
            <a:ext cx="3367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F639D0B0-E93B-4613-AAC1-E1AE0E74FFA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5400000">
            <a:off x="7363446" y="2220685"/>
            <a:ext cx="37011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FAC0240B-2E77-4B06-AF7E-836CF77E938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8141773" y="2726872"/>
            <a:ext cx="466786" cy="12700"/>
          </a:xfrm>
          <a:prstGeom prst="bentConnector3">
            <a:avLst>
              <a:gd name="adj1" fmla="val -101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BFFC2BD7-FD13-45DE-871B-C32CE259244C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8978221" y="3271611"/>
            <a:ext cx="447220" cy="12700"/>
          </a:xfrm>
          <a:prstGeom prst="bentConnector3">
            <a:avLst>
              <a:gd name="adj1" fmla="val -8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C37092B-B645-44CE-9D74-35CCA8EEBB71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9795102" y="3810001"/>
            <a:ext cx="499496" cy="6349"/>
          </a:xfrm>
          <a:prstGeom prst="bentConnector3">
            <a:avLst>
              <a:gd name="adj1" fmla="val -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904C5A34-3943-4E63-80BE-ECA561213461}"/>
              </a:ext>
            </a:extLst>
          </p:cNvPr>
          <p:cNvCxnSpPr>
            <a:stCxn id="4" idx="2"/>
            <a:endCxn id="11" idx="1"/>
          </p:cNvCxnSpPr>
          <p:nvPr/>
        </p:nvCxnSpPr>
        <p:spPr>
          <a:xfrm rot="16200000" flipH="1">
            <a:off x="4566187" y="337828"/>
            <a:ext cx="691243" cy="40868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37D192A2-AFA2-4066-9216-595C8E7A6A9C}"/>
              </a:ext>
            </a:extLst>
          </p:cNvPr>
          <p:cNvCxnSpPr>
            <a:stCxn id="4" idx="2"/>
            <a:endCxn id="15" idx="1"/>
          </p:cNvCxnSpPr>
          <p:nvPr/>
        </p:nvCxnSpPr>
        <p:spPr>
          <a:xfrm rot="16200000" flipH="1">
            <a:off x="4848112" y="55902"/>
            <a:ext cx="1780721" cy="574017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3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772DAA-B4E9-4FA3-A1B9-2F9CDF3CDDF6}"/>
              </a:ext>
            </a:extLst>
          </p:cNvPr>
          <p:cNvSpPr/>
          <p:nvPr/>
        </p:nvSpPr>
        <p:spPr>
          <a:xfrm>
            <a:off x="3516086" y="2481943"/>
            <a:ext cx="1371600" cy="478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Down Block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3CCBB9-1C19-4B84-B4CF-13F6BEDA2CE3}"/>
              </a:ext>
            </a:extLst>
          </p:cNvPr>
          <p:cNvSpPr/>
          <p:nvPr/>
        </p:nvSpPr>
        <p:spPr>
          <a:xfrm>
            <a:off x="5312229" y="2481943"/>
            <a:ext cx="1665514" cy="4789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Inception Block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1B2D286-398B-4A6D-BB09-5744768912B3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887686" y="2721429"/>
            <a:ext cx="424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E67C85D-30A0-40E3-BA36-280C6AB6D9D1}"/>
              </a:ext>
            </a:extLst>
          </p:cNvPr>
          <p:cNvSpPr/>
          <p:nvPr/>
        </p:nvSpPr>
        <p:spPr>
          <a:xfrm>
            <a:off x="1719943" y="2481942"/>
            <a:ext cx="137160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33906C-3F73-4B9C-887A-0B62B4E1B498}"/>
              </a:ext>
            </a:extLst>
          </p:cNvPr>
          <p:cNvSpPr/>
          <p:nvPr/>
        </p:nvSpPr>
        <p:spPr>
          <a:xfrm>
            <a:off x="7402286" y="2481942"/>
            <a:ext cx="137160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F783980-1C80-4200-B390-586F6CE5DD14}"/>
              </a:ext>
            </a:extLst>
          </p:cNvPr>
          <p:cNvCxnSpPr>
            <a:stCxn id="11" idx="3"/>
            <a:endCxn id="4" idx="1"/>
          </p:cNvCxnSpPr>
          <p:nvPr/>
        </p:nvCxnSpPr>
        <p:spPr>
          <a:xfrm>
            <a:off x="3091543" y="2721428"/>
            <a:ext cx="4245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11AE4C3C-5A21-4C7A-ADB3-F8FA66DD0F5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977743" y="2721428"/>
            <a:ext cx="424543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DB71A96-855E-409A-A396-63A264DD60D9}"/>
              </a:ext>
            </a:extLst>
          </p:cNvPr>
          <p:cNvSpPr/>
          <p:nvPr/>
        </p:nvSpPr>
        <p:spPr>
          <a:xfrm>
            <a:off x="2889552" y="3974001"/>
            <a:ext cx="1225247" cy="478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 Block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1BBAD2-0463-4A33-B1B6-06F55D770928}"/>
              </a:ext>
            </a:extLst>
          </p:cNvPr>
          <p:cNvSpPr/>
          <p:nvPr/>
        </p:nvSpPr>
        <p:spPr>
          <a:xfrm>
            <a:off x="5926898" y="3973996"/>
            <a:ext cx="1526792" cy="4789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 Block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B62D5-BA49-4DB7-BE2F-259B54E78046}"/>
              </a:ext>
            </a:extLst>
          </p:cNvPr>
          <p:cNvSpPr/>
          <p:nvPr/>
        </p:nvSpPr>
        <p:spPr>
          <a:xfrm>
            <a:off x="1687286" y="3974000"/>
            <a:ext cx="83941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70A346-DA6C-4DE9-A7A0-D24D404E85AF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2526696" y="4213486"/>
            <a:ext cx="36285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EE24206-F35B-4FD1-89BC-02D8509A0400}"/>
              </a:ext>
            </a:extLst>
          </p:cNvPr>
          <p:cNvSpPr/>
          <p:nvPr/>
        </p:nvSpPr>
        <p:spPr>
          <a:xfrm>
            <a:off x="4442091" y="3973996"/>
            <a:ext cx="1157514" cy="47897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UpSample</a:t>
            </a:r>
            <a:endParaRPr lang="zh-CN" altLang="en-US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E226234-F814-4E01-9AB1-C520B0FFF9A0}"/>
              </a:ext>
            </a:extLst>
          </p:cNvPr>
          <p:cNvCxnSpPr>
            <a:stCxn id="19" idx="3"/>
            <a:endCxn id="44" idx="1"/>
          </p:cNvCxnSpPr>
          <p:nvPr/>
        </p:nvCxnSpPr>
        <p:spPr>
          <a:xfrm flipV="1">
            <a:off x="4114799" y="4213482"/>
            <a:ext cx="327292" cy="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653036E-C0AF-4CAE-873F-97DA5329CE97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>
            <a:off x="5599605" y="4213482"/>
            <a:ext cx="327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3AE842EF-89FE-44F6-8649-8C3AE50A331D}"/>
              </a:ext>
            </a:extLst>
          </p:cNvPr>
          <p:cNvSpPr/>
          <p:nvPr/>
        </p:nvSpPr>
        <p:spPr>
          <a:xfrm>
            <a:off x="7920566" y="3973991"/>
            <a:ext cx="83941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57FDDB2E-AFD7-470D-AE12-4BF4FD15F54D}"/>
              </a:ext>
            </a:extLst>
          </p:cNvPr>
          <p:cNvCxnSpPr>
            <a:cxnSpLocks/>
            <a:stCxn id="21" idx="3"/>
            <a:endCxn id="63" idx="1"/>
          </p:cNvCxnSpPr>
          <p:nvPr/>
        </p:nvCxnSpPr>
        <p:spPr>
          <a:xfrm flipV="1">
            <a:off x="7453690" y="4213477"/>
            <a:ext cx="466876" cy="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34EC20EE-E1DD-42D3-B77C-AF87CB68136B}"/>
              </a:ext>
            </a:extLst>
          </p:cNvPr>
          <p:cNvSpPr/>
          <p:nvPr/>
        </p:nvSpPr>
        <p:spPr>
          <a:xfrm>
            <a:off x="2540606" y="4965096"/>
            <a:ext cx="1225247" cy="4789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Inception Block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DEEE5B7-79C7-4554-9F8D-44347EFFFDAE}"/>
              </a:ext>
            </a:extLst>
          </p:cNvPr>
          <p:cNvSpPr/>
          <p:nvPr/>
        </p:nvSpPr>
        <p:spPr>
          <a:xfrm>
            <a:off x="5577952" y="4965091"/>
            <a:ext cx="1526792" cy="4789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 Block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FB23EAE-D28F-40AD-8B4F-BCF14FE0E885}"/>
              </a:ext>
            </a:extLst>
          </p:cNvPr>
          <p:cNvSpPr/>
          <p:nvPr/>
        </p:nvSpPr>
        <p:spPr>
          <a:xfrm>
            <a:off x="1338340" y="4965095"/>
            <a:ext cx="83941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349618E-3D8A-4ADE-ADE1-14E5FCB9242E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2177750" y="5204581"/>
            <a:ext cx="36285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56B59935-43B9-4FEC-9AAF-D56E06C68ED6}"/>
              </a:ext>
            </a:extLst>
          </p:cNvPr>
          <p:cNvSpPr/>
          <p:nvPr/>
        </p:nvSpPr>
        <p:spPr>
          <a:xfrm>
            <a:off x="4093145" y="4965091"/>
            <a:ext cx="1157514" cy="47897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UpSample</a:t>
            </a:r>
            <a:endParaRPr lang="zh-CN" altLang="en-US" dirty="0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1555B6D-9A39-4902-9641-01F0886C19A2}"/>
              </a:ext>
            </a:extLst>
          </p:cNvPr>
          <p:cNvCxnSpPr>
            <a:cxnSpLocks/>
            <a:stCxn id="73" idx="3"/>
            <a:endCxn id="81" idx="1"/>
          </p:cNvCxnSpPr>
          <p:nvPr/>
        </p:nvCxnSpPr>
        <p:spPr>
          <a:xfrm flipV="1">
            <a:off x="3765853" y="5204577"/>
            <a:ext cx="327292" cy="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9BCA69B-FDC1-4311-A4CB-300B5416BB67}"/>
              </a:ext>
            </a:extLst>
          </p:cNvPr>
          <p:cNvCxnSpPr>
            <a:cxnSpLocks/>
            <a:stCxn id="81" idx="3"/>
            <a:endCxn id="75" idx="1"/>
          </p:cNvCxnSpPr>
          <p:nvPr/>
        </p:nvCxnSpPr>
        <p:spPr>
          <a:xfrm>
            <a:off x="5250659" y="5204577"/>
            <a:ext cx="327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ED4D2B9A-2E54-488A-B052-C2D12F768E06}"/>
              </a:ext>
            </a:extLst>
          </p:cNvPr>
          <p:cNvSpPr/>
          <p:nvPr/>
        </p:nvSpPr>
        <p:spPr>
          <a:xfrm>
            <a:off x="8728722" y="4965085"/>
            <a:ext cx="839410" cy="478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B5CD1B-1F23-438F-B610-B38198AC17D9}"/>
              </a:ext>
            </a:extLst>
          </p:cNvPr>
          <p:cNvSpPr/>
          <p:nvPr/>
        </p:nvSpPr>
        <p:spPr>
          <a:xfrm>
            <a:off x="7364546" y="4965086"/>
            <a:ext cx="1104374" cy="478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Last-layer</a:t>
            </a:r>
            <a:endParaRPr lang="zh-CN" altLang="en-US" dirty="0"/>
          </a:p>
        </p:txBody>
      </p: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F790ED0F-346A-4C6C-A16C-8C3696ABF049}"/>
              </a:ext>
            </a:extLst>
          </p:cNvPr>
          <p:cNvCxnSpPr>
            <a:stCxn id="75" idx="3"/>
            <a:endCxn id="104" idx="1"/>
          </p:cNvCxnSpPr>
          <p:nvPr/>
        </p:nvCxnSpPr>
        <p:spPr>
          <a:xfrm flipV="1">
            <a:off x="7104744" y="5204572"/>
            <a:ext cx="259802" cy="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1BB082AC-ABC4-46C6-A80A-B00DBF117C78}"/>
              </a:ext>
            </a:extLst>
          </p:cNvPr>
          <p:cNvCxnSpPr>
            <a:stCxn id="104" idx="3"/>
            <a:endCxn id="87" idx="1"/>
          </p:cNvCxnSpPr>
          <p:nvPr/>
        </p:nvCxnSpPr>
        <p:spPr>
          <a:xfrm flipV="1">
            <a:off x="8468920" y="5204571"/>
            <a:ext cx="259802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2D0E252-2999-424A-86C7-E04013CEE286}"/>
              </a:ext>
            </a:extLst>
          </p:cNvPr>
          <p:cNvSpPr txBox="1"/>
          <p:nvPr/>
        </p:nvSpPr>
        <p:spPr>
          <a:xfrm>
            <a:off x="3971472" y="4571604"/>
            <a:ext cx="428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(a) Top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Middle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层级下的解码器结构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4C6DDEE-5EC8-4BC4-8B12-A4F27F74F8F1}"/>
              </a:ext>
            </a:extLst>
          </p:cNvPr>
          <p:cNvSpPr txBox="1"/>
          <p:nvPr/>
        </p:nvSpPr>
        <p:spPr>
          <a:xfrm>
            <a:off x="3971472" y="5569194"/>
            <a:ext cx="428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(b) Bottom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层级下的解码器结构</a:t>
            </a:r>
          </a:p>
        </p:txBody>
      </p:sp>
    </p:spTree>
    <p:extLst>
      <p:ext uri="{BB962C8B-B14F-4D97-AF65-F5344CB8AC3E}">
        <p14:creationId xmlns:p14="http://schemas.microsoft.com/office/powerpoint/2010/main" val="427315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D02384-0410-422F-A0AB-269F4584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22" y="2443750"/>
            <a:ext cx="4826027" cy="20548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2C712-2A4B-4E2C-BDE3-BE0EC6BE3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24" y="563580"/>
            <a:ext cx="4826027" cy="2054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E23844-A971-4678-A6C8-6BBF6081F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24" y="4354744"/>
            <a:ext cx="4826027" cy="2054832"/>
          </a:xfrm>
          <a:prstGeom prst="rect">
            <a:avLst/>
          </a:prstGeom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11ECAE3-B345-4174-A43C-4D5908D2D15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017249" y="1590996"/>
            <a:ext cx="1256275" cy="18720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B5D7C9F0-C5F6-4B3A-A406-88C3DFDC294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017249" y="3471166"/>
            <a:ext cx="1256275" cy="19109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9AC7624-8B10-40B1-94AC-DA3D5D120102}"/>
              </a:ext>
            </a:extLst>
          </p:cNvPr>
          <p:cNvSpPr txBox="1"/>
          <p:nvPr/>
        </p:nvSpPr>
        <p:spPr>
          <a:xfrm>
            <a:off x="4186719" y="1982085"/>
            <a:ext cx="16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B293CF-7E6F-474B-8A05-68DE65C1560C}"/>
              </a:ext>
            </a:extLst>
          </p:cNvPr>
          <p:cNvSpPr txBox="1"/>
          <p:nvPr/>
        </p:nvSpPr>
        <p:spPr>
          <a:xfrm>
            <a:off x="10168588" y="123290"/>
            <a:ext cx="16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albedo</a:t>
            </a:r>
            <a:endParaRPr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DE4E7A-DB9C-4D40-9AE6-8935B98E0663}"/>
              </a:ext>
            </a:extLst>
          </p:cNvPr>
          <p:cNvSpPr txBox="1"/>
          <p:nvPr/>
        </p:nvSpPr>
        <p:spPr>
          <a:xfrm>
            <a:off x="10168588" y="3893079"/>
            <a:ext cx="16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shading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296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7962DD-E942-4C73-B681-B2755B6536AD}"/>
              </a:ext>
            </a:extLst>
          </p:cNvPr>
          <p:cNvSpPr/>
          <p:nvPr/>
        </p:nvSpPr>
        <p:spPr>
          <a:xfrm>
            <a:off x="1726057" y="102742"/>
            <a:ext cx="11938571" cy="6667928"/>
          </a:xfrm>
          <a:prstGeom prst="rect">
            <a:avLst/>
          </a:prstGeom>
          <a:solidFill>
            <a:srgbClr val="FFEFEF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E58F48E-9995-4D55-8889-9E08615BFC05}"/>
              </a:ext>
            </a:extLst>
          </p:cNvPr>
          <p:cNvSpPr/>
          <p:nvPr/>
        </p:nvSpPr>
        <p:spPr>
          <a:xfrm rot="5400000">
            <a:off x="3096253" y="2618096"/>
            <a:ext cx="4117373" cy="1883961"/>
          </a:xfrm>
          <a:prstGeom prst="trapezoid">
            <a:avLst>
              <a:gd name="adj" fmla="val 3283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1BAF83-B6DF-43FD-B4B6-6CC027933B41}"/>
              </a:ext>
            </a:extLst>
          </p:cNvPr>
          <p:cNvSpPr/>
          <p:nvPr/>
        </p:nvSpPr>
        <p:spPr>
          <a:xfrm>
            <a:off x="5762317" y="2629266"/>
            <a:ext cx="196621" cy="1869446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5F48B7-05EA-43CC-9339-DC782B949D85}"/>
              </a:ext>
            </a:extLst>
          </p:cNvPr>
          <p:cNvSpPr/>
          <p:nvPr/>
        </p:nvSpPr>
        <p:spPr>
          <a:xfrm>
            <a:off x="5314728" y="2358843"/>
            <a:ext cx="202076" cy="241029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62811F-4B08-423C-AA3F-4EABF9729C40}"/>
              </a:ext>
            </a:extLst>
          </p:cNvPr>
          <p:cNvSpPr/>
          <p:nvPr/>
        </p:nvSpPr>
        <p:spPr>
          <a:xfrm>
            <a:off x="4355602" y="1814084"/>
            <a:ext cx="208851" cy="349198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EA7DD9-6C3D-41BE-9D1F-9B7AD91D7B7F}"/>
              </a:ext>
            </a:extLst>
          </p:cNvPr>
          <p:cNvSpPr/>
          <p:nvPr/>
        </p:nvSpPr>
        <p:spPr>
          <a:xfrm>
            <a:off x="4855359" y="2125658"/>
            <a:ext cx="207662" cy="2868835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6C05CDDC-38EB-4810-BD01-C260E88988E1}"/>
              </a:ext>
            </a:extLst>
          </p:cNvPr>
          <p:cNvSpPr/>
          <p:nvPr/>
        </p:nvSpPr>
        <p:spPr>
          <a:xfrm rot="16200000">
            <a:off x="8027739" y="515627"/>
            <a:ext cx="3183555" cy="2612877"/>
          </a:xfrm>
          <a:prstGeom prst="trapezoid">
            <a:avLst>
              <a:gd name="adj" fmla="val 32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8539D9-A6B1-4A28-8D6E-27FC45E798A3}"/>
              </a:ext>
            </a:extLst>
          </p:cNvPr>
          <p:cNvSpPr/>
          <p:nvPr/>
        </p:nvSpPr>
        <p:spPr>
          <a:xfrm rot="10800000">
            <a:off x="9186448" y="849576"/>
            <a:ext cx="199294" cy="19787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87512B-00E7-41C2-934E-D1585F177F03}"/>
              </a:ext>
            </a:extLst>
          </p:cNvPr>
          <p:cNvSpPr/>
          <p:nvPr/>
        </p:nvSpPr>
        <p:spPr>
          <a:xfrm rot="10800000">
            <a:off x="10511242" y="413284"/>
            <a:ext cx="188963" cy="28667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64250E-7E99-4CD5-9409-FF9E16607FD8}"/>
              </a:ext>
            </a:extLst>
          </p:cNvPr>
          <p:cNvSpPr/>
          <p:nvPr/>
        </p:nvSpPr>
        <p:spPr>
          <a:xfrm rot="10800000">
            <a:off x="9832947" y="665213"/>
            <a:ext cx="188962" cy="2355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198E0C-FDCF-4AA3-A587-272B281F0ECC}"/>
              </a:ext>
            </a:extLst>
          </p:cNvPr>
          <p:cNvSpPr/>
          <p:nvPr/>
        </p:nvSpPr>
        <p:spPr>
          <a:xfrm>
            <a:off x="8694910" y="1079304"/>
            <a:ext cx="213083" cy="153474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B9812A-8311-4D28-9DB2-248939E3AF35}"/>
              </a:ext>
            </a:extLst>
          </p:cNvPr>
          <p:cNvSpPr/>
          <p:nvPr/>
        </p:nvSpPr>
        <p:spPr>
          <a:xfrm>
            <a:off x="9355198" y="849576"/>
            <a:ext cx="199294" cy="197875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86B0E31-2A85-4241-96AE-31E08949AA6B}"/>
              </a:ext>
            </a:extLst>
          </p:cNvPr>
          <p:cNvSpPr/>
          <p:nvPr/>
        </p:nvSpPr>
        <p:spPr>
          <a:xfrm>
            <a:off x="10010942" y="660215"/>
            <a:ext cx="193551" cy="2355200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AC3C08-8AAC-47D4-AAFA-93B080DC18EE}"/>
              </a:ext>
            </a:extLst>
          </p:cNvPr>
          <p:cNvSpPr/>
          <p:nvPr/>
        </p:nvSpPr>
        <p:spPr>
          <a:xfrm>
            <a:off x="10689242" y="413284"/>
            <a:ext cx="183471" cy="2866780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85153607-23A3-43C6-91E5-53B67AB51C7F}"/>
              </a:ext>
            </a:extLst>
          </p:cNvPr>
          <p:cNvCxnSpPr>
            <a:cxnSpLocks/>
            <a:stCxn id="7" idx="0"/>
            <a:endCxn id="30" idx="0"/>
          </p:cNvCxnSpPr>
          <p:nvPr/>
        </p:nvCxnSpPr>
        <p:spPr>
          <a:xfrm rot="5400000" flipH="1" flipV="1">
            <a:off x="6556059" y="383873"/>
            <a:ext cx="1549962" cy="2940824"/>
          </a:xfrm>
          <a:prstGeom prst="bentConnector3">
            <a:avLst>
              <a:gd name="adj1" fmla="val 1147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D9B22A85-8868-490E-B9C9-AC3BB3DFED4A}"/>
              </a:ext>
            </a:extLst>
          </p:cNvPr>
          <p:cNvCxnSpPr>
            <a:cxnSpLocks/>
            <a:stCxn id="8" idx="0"/>
            <a:endCxn id="31" idx="0"/>
          </p:cNvCxnSpPr>
          <p:nvPr/>
        </p:nvCxnSpPr>
        <p:spPr>
          <a:xfrm rot="5400000" flipH="1" flipV="1">
            <a:off x="6680672" y="-415329"/>
            <a:ext cx="1509267" cy="4039079"/>
          </a:xfrm>
          <a:prstGeom prst="bentConnector3">
            <a:avLst>
              <a:gd name="adj1" fmla="val 11514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EFDF3BAF-C28F-4FFF-B911-F8D9A55D1E07}"/>
              </a:ext>
            </a:extLst>
          </p:cNvPr>
          <p:cNvCxnSpPr>
            <a:cxnSpLocks/>
            <a:stCxn id="10" idx="0"/>
            <a:endCxn id="32" idx="0"/>
          </p:cNvCxnSpPr>
          <p:nvPr/>
        </p:nvCxnSpPr>
        <p:spPr>
          <a:xfrm rot="5400000" flipH="1" flipV="1">
            <a:off x="6800733" y="-1181327"/>
            <a:ext cx="1465443" cy="5148528"/>
          </a:xfrm>
          <a:prstGeom prst="bentConnector3">
            <a:avLst>
              <a:gd name="adj1" fmla="val 11559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7DBC2945-15AE-439F-A455-09957020F3DC}"/>
              </a:ext>
            </a:extLst>
          </p:cNvPr>
          <p:cNvCxnSpPr>
            <a:cxnSpLocks/>
            <a:stCxn id="9" idx="0"/>
            <a:endCxn id="33" idx="0"/>
          </p:cNvCxnSpPr>
          <p:nvPr/>
        </p:nvCxnSpPr>
        <p:spPr>
          <a:xfrm rot="5400000" flipH="1" flipV="1">
            <a:off x="6920103" y="-2046791"/>
            <a:ext cx="1400800" cy="6320950"/>
          </a:xfrm>
          <a:prstGeom prst="bentConnector3">
            <a:avLst>
              <a:gd name="adj1" fmla="val 11631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E38C084-213A-404A-AD39-70C777F35CC2}"/>
              </a:ext>
            </a:extLst>
          </p:cNvPr>
          <p:cNvSpPr txBox="1"/>
          <p:nvPr/>
        </p:nvSpPr>
        <p:spPr>
          <a:xfrm>
            <a:off x="15184689" y="5360930"/>
            <a:ext cx="1287355" cy="71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1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CN" altLang="en-US" sz="40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72EFF8C-49C6-4A2F-AB50-BE7B0F612DB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64453" y="3560076"/>
            <a:ext cx="2909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F574CAC-73DD-4BA9-99DC-60A0D4A987B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5063021" y="3560076"/>
            <a:ext cx="251707" cy="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BE36FA6-E80C-47A7-8D5E-BB2DB24046AB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5516804" y="3563989"/>
            <a:ext cx="245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0A9938-7450-42FA-9B42-54DD6D1CCEE2}"/>
              </a:ext>
            </a:extLst>
          </p:cNvPr>
          <p:cNvCxnSpPr>
            <a:stCxn id="30" idx="3"/>
            <a:endCxn id="12" idx="3"/>
          </p:cNvCxnSpPr>
          <p:nvPr/>
        </p:nvCxnSpPr>
        <p:spPr>
          <a:xfrm flipV="1">
            <a:off x="8907993" y="1838952"/>
            <a:ext cx="278455" cy="7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910CBB2-81A4-40A0-963D-0061C6CDD4C6}"/>
              </a:ext>
            </a:extLst>
          </p:cNvPr>
          <p:cNvCxnSpPr>
            <a:stCxn id="31" idx="3"/>
            <a:endCxn id="14" idx="3"/>
          </p:cNvCxnSpPr>
          <p:nvPr/>
        </p:nvCxnSpPr>
        <p:spPr>
          <a:xfrm>
            <a:off x="9554492" y="1838953"/>
            <a:ext cx="278455" cy="3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C5588EF-0659-4EB7-AA05-6C186A90F72E}"/>
              </a:ext>
            </a:extLst>
          </p:cNvPr>
          <p:cNvCxnSpPr>
            <a:stCxn id="32" idx="3"/>
            <a:endCxn id="13" idx="3"/>
          </p:cNvCxnSpPr>
          <p:nvPr/>
        </p:nvCxnSpPr>
        <p:spPr>
          <a:xfrm>
            <a:off x="10204493" y="1837815"/>
            <a:ext cx="306749" cy="8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46AFDC1B-C5F0-4BEB-9BF8-CDD74D3FA97B}"/>
              </a:ext>
            </a:extLst>
          </p:cNvPr>
          <p:cNvSpPr/>
          <p:nvPr/>
        </p:nvSpPr>
        <p:spPr>
          <a:xfrm>
            <a:off x="8486874" y="1079852"/>
            <a:ext cx="213083" cy="15347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91BE1B36-C8AC-4A03-B38F-5FD8BE1CEAB2}"/>
              </a:ext>
            </a:extLst>
          </p:cNvPr>
          <p:cNvSpPr/>
          <p:nvPr/>
        </p:nvSpPr>
        <p:spPr>
          <a:xfrm rot="16200000">
            <a:off x="8061946" y="3823653"/>
            <a:ext cx="3113625" cy="2612877"/>
          </a:xfrm>
          <a:prstGeom prst="trapezoid">
            <a:avLst>
              <a:gd name="adj" fmla="val 32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44DB3B0-A1A8-475B-9CA3-F13A35281A8F}"/>
              </a:ext>
            </a:extLst>
          </p:cNvPr>
          <p:cNvSpPr/>
          <p:nvPr/>
        </p:nvSpPr>
        <p:spPr>
          <a:xfrm rot="10800000">
            <a:off x="9185690" y="4192565"/>
            <a:ext cx="199294" cy="18792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AA7B810-07A0-4ABE-AF75-3C6FABAC99C8}"/>
              </a:ext>
            </a:extLst>
          </p:cNvPr>
          <p:cNvSpPr/>
          <p:nvPr/>
        </p:nvSpPr>
        <p:spPr>
          <a:xfrm rot="10800000">
            <a:off x="10510483" y="3756274"/>
            <a:ext cx="188963" cy="27225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F3640F6-374C-4872-8F4E-8D6FFA91EDD9}"/>
              </a:ext>
            </a:extLst>
          </p:cNvPr>
          <p:cNvSpPr/>
          <p:nvPr/>
        </p:nvSpPr>
        <p:spPr>
          <a:xfrm rot="10800000">
            <a:off x="9832189" y="4008203"/>
            <a:ext cx="188962" cy="22367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1947726-F78C-49E4-8D74-BAC92C997C54}"/>
              </a:ext>
            </a:extLst>
          </p:cNvPr>
          <p:cNvSpPr/>
          <p:nvPr/>
        </p:nvSpPr>
        <p:spPr>
          <a:xfrm>
            <a:off x="8694152" y="4422294"/>
            <a:ext cx="213083" cy="1457527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B98C7D2-A2A7-4954-96CD-56C49FC1393C}"/>
              </a:ext>
            </a:extLst>
          </p:cNvPr>
          <p:cNvSpPr/>
          <p:nvPr/>
        </p:nvSpPr>
        <p:spPr>
          <a:xfrm>
            <a:off x="9354440" y="4192566"/>
            <a:ext cx="199294" cy="187920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E5C274C-AD56-4896-A3AA-F26C769F29CE}"/>
              </a:ext>
            </a:extLst>
          </p:cNvPr>
          <p:cNvSpPr/>
          <p:nvPr/>
        </p:nvSpPr>
        <p:spPr>
          <a:xfrm>
            <a:off x="10010184" y="4003205"/>
            <a:ext cx="193551" cy="2236708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8D4D220-CCD0-4A64-91DE-965945C8CD47}"/>
              </a:ext>
            </a:extLst>
          </p:cNvPr>
          <p:cNvSpPr/>
          <p:nvPr/>
        </p:nvSpPr>
        <p:spPr>
          <a:xfrm>
            <a:off x="10688484" y="3756274"/>
            <a:ext cx="183471" cy="272255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836AB5E-B827-4B49-88AF-5D3B30D08A60}"/>
              </a:ext>
            </a:extLst>
          </p:cNvPr>
          <p:cNvCxnSpPr>
            <a:stCxn id="81" idx="3"/>
            <a:endCxn id="78" idx="3"/>
          </p:cNvCxnSpPr>
          <p:nvPr/>
        </p:nvCxnSpPr>
        <p:spPr>
          <a:xfrm flipV="1">
            <a:off x="8907235" y="5132165"/>
            <a:ext cx="278455" cy="18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9BD7E4A-4E91-469A-9AF1-83BDE94ACD48}"/>
              </a:ext>
            </a:extLst>
          </p:cNvPr>
          <p:cNvCxnSpPr>
            <a:stCxn id="82" idx="3"/>
            <a:endCxn id="80" idx="3"/>
          </p:cNvCxnSpPr>
          <p:nvPr/>
        </p:nvCxnSpPr>
        <p:spPr>
          <a:xfrm flipV="1">
            <a:off x="9553734" y="5126557"/>
            <a:ext cx="278455" cy="5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F798018-B0D2-4301-B56E-2565C93F5D6A}"/>
              </a:ext>
            </a:extLst>
          </p:cNvPr>
          <p:cNvCxnSpPr>
            <a:stCxn id="83" idx="3"/>
            <a:endCxn id="79" idx="3"/>
          </p:cNvCxnSpPr>
          <p:nvPr/>
        </p:nvCxnSpPr>
        <p:spPr>
          <a:xfrm flipV="1">
            <a:off x="10203735" y="5117549"/>
            <a:ext cx="306748" cy="4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2E8E4BE4-DFDD-48F6-9586-077343025977}"/>
              </a:ext>
            </a:extLst>
          </p:cNvPr>
          <p:cNvSpPr/>
          <p:nvPr/>
        </p:nvSpPr>
        <p:spPr>
          <a:xfrm>
            <a:off x="8486116" y="4422842"/>
            <a:ext cx="213083" cy="14575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34FEB1BC-F165-49D7-8109-7A538AC7BAEE}"/>
              </a:ext>
            </a:extLst>
          </p:cNvPr>
          <p:cNvCxnSpPr>
            <a:stCxn id="7" idx="2"/>
            <a:endCxn id="81" idx="2"/>
          </p:cNvCxnSpPr>
          <p:nvPr/>
        </p:nvCxnSpPr>
        <p:spPr>
          <a:xfrm rot="16200000" flipH="1">
            <a:off x="6640107" y="3719233"/>
            <a:ext cx="1381109" cy="2940066"/>
          </a:xfrm>
          <a:prstGeom prst="bentConnector3">
            <a:avLst>
              <a:gd name="adj1" fmla="val 1165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7C8AE54D-885E-4766-98DC-64CACC4A4802}"/>
              </a:ext>
            </a:extLst>
          </p:cNvPr>
          <p:cNvCxnSpPr>
            <a:stCxn id="8" idx="2"/>
            <a:endCxn id="82" idx="2"/>
          </p:cNvCxnSpPr>
          <p:nvPr/>
        </p:nvCxnSpPr>
        <p:spPr>
          <a:xfrm rot="16200000" flipH="1">
            <a:off x="6783610" y="3401289"/>
            <a:ext cx="1302633" cy="4038321"/>
          </a:xfrm>
          <a:prstGeom prst="bentConnector3">
            <a:avLst>
              <a:gd name="adj1" fmla="val 1175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A5D893A2-80DA-41D9-A017-C7C8D4F77110}"/>
              </a:ext>
            </a:extLst>
          </p:cNvPr>
          <p:cNvCxnSpPr>
            <a:stCxn id="10" idx="2"/>
            <a:endCxn id="83" idx="2"/>
          </p:cNvCxnSpPr>
          <p:nvPr/>
        </p:nvCxnSpPr>
        <p:spPr>
          <a:xfrm rot="16200000" flipH="1">
            <a:off x="6910365" y="3043318"/>
            <a:ext cx="1245420" cy="5147770"/>
          </a:xfrm>
          <a:prstGeom prst="bentConnector3">
            <a:avLst>
              <a:gd name="adj1" fmla="val 1183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F2E30DB3-E056-48DA-9B0B-42B177152883}"/>
              </a:ext>
            </a:extLst>
          </p:cNvPr>
          <p:cNvCxnSpPr>
            <a:stCxn id="7" idx="3"/>
            <a:endCxn id="66" idx="1"/>
          </p:cNvCxnSpPr>
          <p:nvPr/>
        </p:nvCxnSpPr>
        <p:spPr>
          <a:xfrm flipV="1">
            <a:off x="5958938" y="1847223"/>
            <a:ext cx="2527936" cy="17167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CAF3C986-0CBD-47DC-98DF-2D8A6640AE48}"/>
              </a:ext>
            </a:extLst>
          </p:cNvPr>
          <p:cNvCxnSpPr>
            <a:stCxn id="7" idx="3"/>
            <a:endCxn id="88" idx="1"/>
          </p:cNvCxnSpPr>
          <p:nvPr/>
        </p:nvCxnSpPr>
        <p:spPr>
          <a:xfrm>
            <a:off x="5958938" y="3563989"/>
            <a:ext cx="2527178" cy="158761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4181E4B-C582-488D-9C31-841A1F691BCD}"/>
              </a:ext>
            </a:extLst>
          </p:cNvPr>
          <p:cNvCxnSpPr>
            <a:endCxn id="84" idx="2"/>
          </p:cNvCxnSpPr>
          <p:nvPr/>
        </p:nvCxnSpPr>
        <p:spPr>
          <a:xfrm>
            <a:off x="4460028" y="5306067"/>
            <a:ext cx="6320192" cy="1172758"/>
          </a:xfrm>
          <a:prstGeom prst="bentConnector4">
            <a:avLst>
              <a:gd name="adj1" fmla="val -144"/>
              <a:gd name="adj2" fmla="val 1194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" name="图片 121">
            <a:extLst>
              <a:ext uri="{FF2B5EF4-FFF2-40B4-BE49-F238E27FC236}">
                <a16:creationId xmlns:a16="http://schemas.microsoft.com/office/drawing/2014/main" id="{A672DF0A-29A4-47EC-BF98-440AF8A54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85" y="3080106"/>
            <a:ext cx="2316556" cy="986346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C5184400-014D-4921-A197-98BB1A006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582" y="1344642"/>
            <a:ext cx="2316557" cy="986346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CD795DB9-E7FB-424B-9636-F463482A0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968" y="4565443"/>
            <a:ext cx="2320101" cy="9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D8E5E3-B276-45CE-A57A-BAECCC6A8620}"/>
              </a:ext>
            </a:extLst>
          </p:cNvPr>
          <p:cNvSpPr/>
          <p:nvPr/>
        </p:nvSpPr>
        <p:spPr>
          <a:xfrm>
            <a:off x="4005206" y="934948"/>
            <a:ext cx="8688193" cy="4785460"/>
          </a:xfrm>
          <a:prstGeom prst="rect">
            <a:avLst/>
          </a:prstGeom>
          <a:solidFill>
            <a:srgbClr val="FFEFEF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7C3FF0C-8A16-4630-B568-8DFE7575A16B}"/>
              </a:ext>
            </a:extLst>
          </p:cNvPr>
          <p:cNvSpPr/>
          <p:nvPr/>
        </p:nvSpPr>
        <p:spPr>
          <a:xfrm rot="5400000">
            <a:off x="2993943" y="2506911"/>
            <a:ext cx="4117373" cy="1883961"/>
          </a:xfrm>
          <a:prstGeom prst="trapezoid">
            <a:avLst>
              <a:gd name="adj" fmla="val 3283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ADAB12-7CB1-4D5F-B25B-5D205DFD2BBD}"/>
              </a:ext>
            </a:extLst>
          </p:cNvPr>
          <p:cNvSpPr/>
          <p:nvPr/>
        </p:nvSpPr>
        <p:spPr>
          <a:xfrm>
            <a:off x="5660007" y="2518081"/>
            <a:ext cx="196621" cy="1869446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7E8AE2-8492-4B40-B4A1-3615F67A4DD6}"/>
              </a:ext>
            </a:extLst>
          </p:cNvPr>
          <p:cNvSpPr/>
          <p:nvPr/>
        </p:nvSpPr>
        <p:spPr>
          <a:xfrm>
            <a:off x="5212418" y="2247658"/>
            <a:ext cx="202076" cy="241029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77B85-680A-43EC-AF78-F3763EED507C}"/>
              </a:ext>
            </a:extLst>
          </p:cNvPr>
          <p:cNvSpPr/>
          <p:nvPr/>
        </p:nvSpPr>
        <p:spPr>
          <a:xfrm>
            <a:off x="4253292" y="1702899"/>
            <a:ext cx="208851" cy="349198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CCB530-DB0C-494D-92CA-117FC424AEB1}"/>
              </a:ext>
            </a:extLst>
          </p:cNvPr>
          <p:cNvSpPr/>
          <p:nvPr/>
        </p:nvSpPr>
        <p:spPr>
          <a:xfrm>
            <a:off x="4753049" y="2014473"/>
            <a:ext cx="207662" cy="2868835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28953ADD-959B-4148-8E48-722CCE487C2C}"/>
              </a:ext>
            </a:extLst>
          </p:cNvPr>
          <p:cNvSpPr/>
          <p:nvPr/>
        </p:nvSpPr>
        <p:spPr>
          <a:xfrm rot="16200000">
            <a:off x="9089848" y="2042344"/>
            <a:ext cx="4117373" cy="2773312"/>
          </a:xfrm>
          <a:prstGeom prst="trapezoid">
            <a:avLst>
              <a:gd name="adj" fmla="val 32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0DEDE6-469E-419B-98A2-90DEDB3A0BD0}"/>
              </a:ext>
            </a:extLst>
          </p:cNvPr>
          <p:cNvSpPr/>
          <p:nvPr/>
        </p:nvSpPr>
        <p:spPr>
          <a:xfrm rot="10800000">
            <a:off x="10663995" y="2223849"/>
            <a:ext cx="192047" cy="24102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F81E53-DACE-4739-8EE6-4EBFF2D8D049}"/>
              </a:ext>
            </a:extLst>
          </p:cNvPr>
          <p:cNvSpPr/>
          <p:nvPr/>
        </p:nvSpPr>
        <p:spPr>
          <a:xfrm rot="10800000">
            <a:off x="12019119" y="1683000"/>
            <a:ext cx="182091" cy="34919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F4ACC5-B502-4938-ADB2-54F1059846E3}"/>
              </a:ext>
            </a:extLst>
          </p:cNvPr>
          <p:cNvSpPr/>
          <p:nvPr/>
        </p:nvSpPr>
        <p:spPr>
          <a:xfrm rot="10800000">
            <a:off x="11340822" y="1994579"/>
            <a:ext cx="182090" cy="2868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7B6D385-DA1D-490E-A7A9-6C2F79DCA6BD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 flipV="1">
            <a:off x="5856628" y="3428991"/>
            <a:ext cx="4138996" cy="23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BBB918E5-9267-454F-AFD5-36DDB3D2A044}"/>
              </a:ext>
            </a:extLst>
          </p:cNvPr>
          <p:cNvSpPr/>
          <p:nvPr/>
        </p:nvSpPr>
        <p:spPr>
          <a:xfrm>
            <a:off x="10202785" y="2494274"/>
            <a:ext cx="205334" cy="1869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46A08B-ACBD-4356-894C-9D463D51F4C7}"/>
              </a:ext>
            </a:extLst>
          </p:cNvPr>
          <p:cNvSpPr/>
          <p:nvPr/>
        </p:nvSpPr>
        <p:spPr>
          <a:xfrm>
            <a:off x="10853229" y="2223850"/>
            <a:ext cx="192047" cy="2410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B99C71-7B34-4CBE-8E1B-17C6D75974B9}"/>
              </a:ext>
            </a:extLst>
          </p:cNvPr>
          <p:cNvSpPr/>
          <p:nvPr/>
        </p:nvSpPr>
        <p:spPr>
          <a:xfrm>
            <a:off x="11518817" y="1994581"/>
            <a:ext cx="186512" cy="28688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CF29CA-C04E-413D-8B26-3146C3D2DCCF}"/>
              </a:ext>
            </a:extLst>
          </p:cNvPr>
          <p:cNvSpPr/>
          <p:nvPr/>
        </p:nvSpPr>
        <p:spPr>
          <a:xfrm>
            <a:off x="12197116" y="1683007"/>
            <a:ext cx="176799" cy="34919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4E2DA8D-4D5C-40F4-B069-50245E912BE8}"/>
              </a:ext>
            </a:extLst>
          </p:cNvPr>
          <p:cNvCxnSpPr>
            <a:cxnSpLocks/>
            <a:stCxn id="7" idx="0"/>
            <a:endCxn id="30" idx="0"/>
          </p:cNvCxnSpPr>
          <p:nvPr/>
        </p:nvCxnSpPr>
        <p:spPr>
          <a:xfrm rot="5400000" flipH="1" flipV="1">
            <a:off x="8019982" y="232611"/>
            <a:ext cx="23807" cy="4547134"/>
          </a:xfrm>
          <a:prstGeom prst="bentConnector3">
            <a:avLst>
              <a:gd name="adj1" fmla="val 7266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F3A7C08-BDB2-4383-9132-5EC4124EE4C7}"/>
              </a:ext>
            </a:extLst>
          </p:cNvPr>
          <p:cNvCxnSpPr>
            <a:cxnSpLocks/>
            <a:stCxn id="8" idx="0"/>
            <a:endCxn id="31" idx="0"/>
          </p:cNvCxnSpPr>
          <p:nvPr/>
        </p:nvCxnSpPr>
        <p:spPr>
          <a:xfrm rot="5400000" flipH="1" flipV="1">
            <a:off x="8119450" y="-582144"/>
            <a:ext cx="23808" cy="5635797"/>
          </a:xfrm>
          <a:prstGeom prst="bentConnector3">
            <a:avLst>
              <a:gd name="adj1" fmla="val 123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7A07CBF5-D48B-481E-98AB-BE92F9C11224}"/>
              </a:ext>
            </a:extLst>
          </p:cNvPr>
          <p:cNvCxnSpPr>
            <a:cxnSpLocks/>
            <a:stCxn id="10" idx="0"/>
            <a:endCxn id="32" idx="0"/>
          </p:cNvCxnSpPr>
          <p:nvPr/>
        </p:nvCxnSpPr>
        <p:spPr>
          <a:xfrm rot="5400000" flipH="1" flipV="1">
            <a:off x="8224530" y="-1373069"/>
            <a:ext cx="19892" cy="6755193"/>
          </a:xfrm>
          <a:prstGeom prst="bentConnector3">
            <a:avLst>
              <a:gd name="adj1" fmla="val 19723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B1990B67-94CA-4E46-8460-79206F6D58A7}"/>
              </a:ext>
            </a:extLst>
          </p:cNvPr>
          <p:cNvCxnSpPr>
            <a:cxnSpLocks/>
            <a:stCxn id="9" idx="0"/>
            <a:endCxn id="33" idx="0"/>
          </p:cNvCxnSpPr>
          <p:nvPr/>
        </p:nvCxnSpPr>
        <p:spPr>
          <a:xfrm rot="5400000" flipH="1" flipV="1">
            <a:off x="8311671" y="-2270946"/>
            <a:ext cx="19892" cy="7927798"/>
          </a:xfrm>
          <a:prstGeom prst="bentConnector3">
            <a:avLst>
              <a:gd name="adj1" fmla="val 2488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177CFBA-3A58-4158-B15C-026D36153C32}"/>
              </a:ext>
            </a:extLst>
          </p:cNvPr>
          <p:cNvSpPr txBox="1"/>
          <p:nvPr/>
        </p:nvSpPr>
        <p:spPr>
          <a:xfrm>
            <a:off x="13780153" y="3900863"/>
            <a:ext cx="4914414" cy="71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SE-</a:t>
            </a:r>
            <a:r>
              <a:rPr lang="en-US" altLang="zh-CN" sz="401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CN" altLang="en-US" sz="40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C9F09E5-0FFC-472B-B254-5653E7E32F4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62143" y="3448891"/>
            <a:ext cx="2909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BDFD114-A958-4392-A0FC-9BABC828B98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960711" y="3448891"/>
            <a:ext cx="251707" cy="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26AAAFD-FD69-418A-A40E-8CDEED59FE0C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5414494" y="3452804"/>
            <a:ext cx="245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3899248-C3E9-4CF2-8B9C-7CBCFBF5CF25}"/>
              </a:ext>
            </a:extLst>
          </p:cNvPr>
          <p:cNvCxnSpPr>
            <a:stCxn id="30" idx="3"/>
            <a:endCxn id="12" idx="3"/>
          </p:cNvCxnSpPr>
          <p:nvPr/>
        </p:nvCxnSpPr>
        <p:spPr>
          <a:xfrm flipV="1">
            <a:off x="10408119" y="3428994"/>
            <a:ext cx="25587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DA6B74F-8079-427C-93A1-7E26F28981E7}"/>
              </a:ext>
            </a:extLst>
          </p:cNvPr>
          <p:cNvCxnSpPr>
            <a:stCxn id="31" idx="3"/>
            <a:endCxn id="14" idx="3"/>
          </p:cNvCxnSpPr>
          <p:nvPr/>
        </p:nvCxnSpPr>
        <p:spPr>
          <a:xfrm>
            <a:off x="11045276" y="3428996"/>
            <a:ext cx="2955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C097B78-14C3-4B80-B988-9E220B1E9DF6}"/>
              </a:ext>
            </a:extLst>
          </p:cNvPr>
          <p:cNvCxnSpPr>
            <a:stCxn id="32" idx="3"/>
            <a:endCxn id="13" idx="3"/>
          </p:cNvCxnSpPr>
          <p:nvPr/>
        </p:nvCxnSpPr>
        <p:spPr>
          <a:xfrm flipV="1">
            <a:off x="11705329" y="3428991"/>
            <a:ext cx="313790" cy="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BC3D4FAB-3D3A-4270-95BC-724E984BFD47}"/>
              </a:ext>
            </a:extLst>
          </p:cNvPr>
          <p:cNvSpPr/>
          <p:nvPr/>
        </p:nvSpPr>
        <p:spPr>
          <a:xfrm>
            <a:off x="9995624" y="2494268"/>
            <a:ext cx="205334" cy="1869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B6A7A88-104A-4463-AAC0-FB7C05A00B1F}"/>
              </a:ext>
            </a:extLst>
          </p:cNvPr>
          <p:cNvSpPr/>
          <p:nvPr/>
        </p:nvSpPr>
        <p:spPr>
          <a:xfrm>
            <a:off x="7518007" y="1039587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056964B-CB75-49F9-940F-5F6962A2162A}"/>
              </a:ext>
            </a:extLst>
          </p:cNvPr>
          <p:cNvSpPr/>
          <p:nvPr/>
        </p:nvSpPr>
        <p:spPr>
          <a:xfrm>
            <a:off x="7518007" y="1425872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3610700-2F19-44BC-BFFB-C02E279C9AEC}"/>
              </a:ext>
            </a:extLst>
          </p:cNvPr>
          <p:cNvSpPr/>
          <p:nvPr/>
        </p:nvSpPr>
        <p:spPr>
          <a:xfrm>
            <a:off x="7525903" y="1812848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346E83-C045-4BD6-91C3-B1365FEC1E12}"/>
              </a:ext>
            </a:extLst>
          </p:cNvPr>
          <p:cNvSpPr/>
          <p:nvPr/>
        </p:nvSpPr>
        <p:spPr>
          <a:xfrm>
            <a:off x="7538000" y="2178527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98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1BD85A-D001-454D-AE8C-2BB9EE759262}"/>
              </a:ext>
            </a:extLst>
          </p:cNvPr>
          <p:cNvSpPr/>
          <p:nvPr/>
        </p:nvSpPr>
        <p:spPr>
          <a:xfrm>
            <a:off x="4005206" y="934948"/>
            <a:ext cx="8688193" cy="4785460"/>
          </a:xfrm>
          <a:prstGeom prst="rect">
            <a:avLst/>
          </a:prstGeom>
          <a:solidFill>
            <a:srgbClr val="FFEFEF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55712FE-1D46-448A-87A3-6B93042CE705}"/>
              </a:ext>
            </a:extLst>
          </p:cNvPr>
          <p:cNvSpPr/>
          <p:nvPr/>
        </p:nvSpPr>
        <p:spPr>
          <a:xfrm rot="5400000">
            <a:off x="2993943" y="2506911"/>
            <a:ext cx="4117373" cy="1883961"/>
          </a:xfrm>
          <a:prstGeom prst="trapezoid">
            <a:avLst>
              <a:gd name="adj" fmla="val 3283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44092E-C5A1-4EE3-8CBD-BE7D4C99950F}"/>
              </a:ext>
            </a:extLst>
          </p:cNvPr>
          <p:cNvSpPr/>
          <p:nvPr/>
        </p:nvSpPr>
        <p:spPr>
          <a:xfrm>
            <a:off x="5660007" y="2518081"/>
            <a:ext cx="196621" cy="1869446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CAEAAC-067B-4127-B948-60CEB851FCC9}"/>
              </a:ext>
            </a:extLst>
          </p:cNvPr>
          <p:cNvSpPr/>
          <p:nvPr/>
        </p:nvSpPr>
        <p:spPr>
          <a:xfrm>
            <a:off x="5212418" y="2247658"/>
            <a:ext cx="202076" cy="2410291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658957-6C26-4AF4-87C9-506335F47C05}"/>
              </a:ext>
            </a:extLst>
          </p:cNvPr>
          <p:cNvSpPr/>
          <p:nvPr/>
        </p:nvSpPr>
        <p:spPr>
          <a:xfrm>
            <a:off x="4253292" y="1702899"/>
            <a:ext cx="208851" cy="3491983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8D4AB1-289F-4B96-8C97-89BEE284BA4C}"/>
              </a:ext>
            </a:extLst>
          </p:cNvPr>
          <p:cNvSpPr/>
          <p:nvPr/>
        </p:nvSpPr>
        <p:spPr>
          <a:xfrm>
            <a:off x="4753049" y="2014473"/>
            <a:ext cx="207662" cy="2868835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7CAF9AF6-6513-428E-BC65-87E0F85DF280}"/>
              </a:ext>
            </a:extLst>
          </p:cNvPr>
          <p:cNvSpPr/>
          <p:nvPr/>
        </p:nvSpPr>
        <p:spPr>
          <a:xfrm rot="16200000">
            <a:off x="9089848" y="2042344"/>
            <a:ext cx="4117373" cy="2773312"/>
          </a:xfrm>
          <a:prstGeom prst="trapezoid">
            <a:avLst>
              <a:gd name="adj" fmla="val 32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1845A6-2EC5-486A-9254-65ED8373617E}"/>
              </a:ext>
            </a:extLst>
          </p:cNvPr>
          <p:cNvSpPr/>
          <p:nvPr/>
        </p:nvSpPr>
        <p:spPr>
          <a:xfrm rot="10800000">
            <a:off x="10663995" y="2223849"/>
            <a:ext cx="192047" cy="24102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B72642-5B0D-41DA-B1DE-F7B1D8276107}"/>
              </a:ext>
            </a:extLst>
          </p:cNvPr>
          <p:cNvSpPr/>
          <p:nvPr/>
        </p:nvSpPr>
        <p:spPr>
          <a:xfrm rot="10800000">
            <a:off x="12019119" y="1683000"/>
            <a:ext cx="182091" cy="34919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F8EF21-C029-4A13-BC58-665CB059646B}"/>
              </a:ext>
            </a:extLst>
          </p:cNvPr>
          <p:cNvSpPr/>
          <p:nvPr/>
        </p:nvSpPr>
        <p:spPr>
          <a:xfrm rot="10800000">
            <a:off x="11340822" y="1994579"/>
            <a:ext cx="182090" cy="2868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301AF0-61CB-492B-9CA5-D5002CDF8E69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V="1">
            <a:off x="5856628" y="3428991"/>
            <a:ext cx="4138996" cy="23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6720B3E-F841-471F-B240-0112F1630413}"/>
              </a:ext>
            </a:extLst>
          </p:cNvPr>
          <p:cNvSpPr/>
          <p:nvPr/>
        </p:nvSpPr>
        <p:spPr>
          <a:xfrm>
            <a:off x="10202785" y="2494274"/>
            <a:ext cx="205334" cy="1869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5970AD4-4B69-4EFE-9DC0-0FA1E94B70FB}"/>
              </a:ext>
            </a:extLst>
          </p:cNvPr>
          <p:cNvSpPr/>
          <p:nvPr/>
        </p:nvSpPr>
        <p:spPr>
          <a:xfrm>
            <a:off x="10853229" y="2223850"/>
            <a:ext cx="192047" cy="2410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41E1A-8FC0-48BF-B576-508FD1077ED9}"/>
              </a:ext>
            </a:extLst>
          </p:cNvPr>
          <p:cNvSpPr/>
          <p:nvPr/>
        </p:nvSpPr>
        <p:spPr>
          <a:xfrm>
            <a:off x="11518817" y="1994581"/>
            <a:ext cx="186512" cy="28688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462988-55F9-4682-8D45-6EFA786DEE38}"/>
              </a:ext>
            </a:extLst>
          </p:cNvPr>
          <p:cNvSpPr/>
          <p:nvPr/>
        </p:nvSpPr>
        <p:spPr>
          <a:xfrm>
            <a:off x="12197116" y="1683007"/>
            <a:ext cx="176799" cy="34919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B6CC6187-C3E5-42BF-BB26-640A8B162975}"/>
              </a:ext>
            </a:extLst>
          </p:cNvPr>
          <p:cNvCxnSpPr>
            <a:cxnSpLocks/>
            <a:stCxn id="6" idx="0"/>
            <a:endCxn id="15" idx="0"/>
          </p:cNvCxnSpPr>
          <p:nvPr/>
        </p:nvCxnSpPr>
        <p:spPr>
          <a:xfrm rot="5400000" flipH="1" flipV="1">
            <a:off x="8019982" y="232611"/>
            <a:ext cx="23807" cy="4547134"/>
          </a:xfrm>
          <a:prstGeom prst="bentConnector3">
            <a:avLst>
              <a:gd name="adj1" fmla="val 7266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B55D17B-D115-4085-8B57-75AFB5EBB675}"/>
              </a:ext>
            </a:extLst>
          </p:cNvPr>
          <p:cNvCxnSpPr>
            <a:cxnSpLocks/>
            <a:stCxn id="7" idx="0"/>
            <a:endCxn id="16" idx="0"/>
          </p:cNvCxnSpPr>
          <p:nvPr/>
        </p:nvCxnSpPr>
        <p:spPr>
          <a:xfrm rot="5400000" flipH="1" flipV="1">
            <a:off x="8119450" y="-582144"/>
            <a:ext cx="23808" cy="5635797"/>
          </a:xfrm>
          <a:prstGeom prst="bentConnector3">
            <a:avLst>
              <a:gd name="adj1" fmla="val 123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78F7E73-A7DA-4345-8506-AA49F858543E}"/>
              </a:ext>
            </a:extLst>
          </p:cNvPr>
          <p:cNvCxnSpPr>
            <a:cxnSpLocks/>
            <a:stCxn id="9" idx="0"/>
            <a:endCxn id="17" idx="0"/>
          </p:cNvCxnSpPr>
          <p:nvPr/>
        </p:nvCxnSpPr>
        <p:spPr>
          <a:xfrm rot="5400000" flipH="1" flipV="1">
            <a:off x="8224530" y="-1373069"/>
            <a:ext cx="19892" cy="6755193"/>
          </a:xfrm>
          <a:prstGeom prst="bentConnector3">
            <a:avLst>
              <a:gd name="adj1" fmla="val 19723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6FB9B1E3-E6FA-4CCB-868C-2720BEB1EB14}"/>
              </a:ext>
            </a:extLst>
          </p:cNvPr>
          <p:cNvCxnSpPr>
            <a:cxnSpLocks/>
            <a:stCxn id="8" idx="0"/>
            <a:endCxn id="18" idx="0"/>
          </p:cNvCxnSpPr>
          <p:nvPr/>
        </p:nvCxnSpPr>
        <p:spPr>
          <a:xfrm rot="5400000" flipH="1" flipV="1">
            <a:off x="8311671" y="-2270946"/>
            <a:ext cx="19892" cy="7927798"/>
          </a:xfrm>
          <a:prstGeom prst="bentConnector3">
            <a:avLst>
              <a:gd name="adj1" fmla="val 2488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8583E73-5F42-4BB9-AD07-FFACABFF47C3}"/>
              </a:ext>
            </a:extLst>
          </p:cNvPr>
          <p:cNvSpPr txBox="1"/>
          <p:nvPr/>
        </p:nvSpPr>
        <p:spPr>
          <a:xfrm>
            <a:off x="13626542" y="3591695"/>
            <a:ext cx="4914414" cy="71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SES-</a:t>
            </a:r>
            <a:r>
              <a:rPr lang="en-US" altLang="zh-CN" sz="401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CN" altLang="en-US" sz="40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4969AC-39BD-46B4-8829-54DA4FD7AD3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462143" y="3448891"/>
            <a:ext cx="2909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CEBA90F-B4BD-4B1C-A411-B7F55F2B1007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4960711" y="3448891"/>
            <a:ext cx="251707" cy="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3F8EA51-95E2-4AB5-A447-53C9AB3CF41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5414494" y="3452804"/>
            <a:ext cx="245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D764C2-B0F8-4798-AD1E-B01A2123C065}"/>
              </a:ext>
            </a:extLst>
          </p:cNvPr>
          <p:cNvCxnSpPr>
            <a:stCxn id="15" idx="3"/>
            <a:endCxn id="11" idx="3"/>
          </p:cNvCxnSpPr>
          <p:nvPr/>
        </p:nvCxnSpPr>
        <p:spPr>
          <a:xfrm flipV="1">
            <a:off x="10408119" y="3428994"/>
            <a:ext cx="25587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2427E05-CCD4-4D0E-9922-C67D375F4CAE}"/>
              </a:ext>
            </a:extLst>
          </p:cNvPr>
          <p:cNvCxnSpPr>
            <a:stCxn id="16" idx="3"/>
            <a:endCxn id="13" idx="3"/>
          </p:cNvCxnSpPr>
          <p:nvPr/>
        </p:nvCxnSpPr>
        <p:spPr>
          <a:xfrm>
            <a:off x="11045276" y="3428996"/>
            <a:ext cx="2955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26E556C-38C4-4AE9-B4E7-350B0A43D126}"/>
              </a:ext>
            </a:extLst>
          </p:cNvPr>
          <p:cNvCxnSpPr>
            <a:stCxn id="17" idx="3"/>
            <a:endCxn id="12" idx="3"/>
          </p:cNvCxnSpPr>
          <p:nvPr/>
        </p:nvCxnSpPr>
        <p:spPr>
          <a:xfrm flipV="1">
            <a:off x="11705329" y="3428991"/>
            <a:ext cx="313790" cy="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2B46C10-EAC3-4FE8-856F-651DDCC8A58D}"/>
              </a:ext>
            </a:extLst>
          </p:cNvPr>
          <p:cNvSpPr/>
          <p:nvPr/>
        </p:nvSpPr>
        <p:spPr>
          <a:xfrm>
            <a:off x="9995624" y="2494268"/>
            <a:ext cx="205334" cy="1869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18D383-6D42-4012-B5F1-144E9E333494}"/>
              </a:ext>
            </a:extLst>
          </p:cNvPr>
          <p:cNvSpPr/>
          <p:nvPr/>
        </p:nvSpPr>
        <p:spPr>
          <a:xfrm>
            <a:off x="6497114" y="1050368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BEC9AC-614A-486B-88CE-AFB126380B6E}"/>
              </a:ext>
            </a:extLst>
          </p:cNvPr>
          <p:cNvSpPr/>
          <p:nvPr/>
        </p:nvSpPr>
        <p:spPr>
          <a:xfrm>
            <a:off x="6497114" y="1436653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A67CCD-D426-414E-91DD-70877EC73060}"/>
              </a:ext>
            </a:extLst>
          </p:cNvPr>
          <p:cNvSpPr/>
          <p:nvPr/>
        </p:nvSpPr>
        <p:spPr>
          <a:xfrm>
            <a:off x="6505010" y="1823629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6564C00-2965-4D50-A524-77396BC504BC}"/>
              </a:ext>
            </a:extLst>
          </p:cNvPr>
          <p:cNvSpPr/>
          <p:nvPr/>
        </p:nvSpPr>
        <p:spPr>
          <a:xfrm>
            <a:off x="6517107" y="2189308"/>
            <a:ext cx="1202076" cy="3287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Se-module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7E2147-BCE4-4537-9DA8-4972DDF8EA78}"/>
              </a:ext>
            </a:extLst>
          </p:cNvPr>
          <p:cNvSpPr/>
          <p:nvPr/>
        </p:nvSpPr>
        <p:spPr>
          <a:xfrm>
            <a:off x="7843583" y="997000"/>
            <a:ext cx="1784375" cy="3287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Channel scale /8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293B59-C5FD-42D2-BC34-CC2441947254}"/>
              </a:ext>
            </a:extLst>
          </p:cNvPr>
          <p:cNvSpPr/>
          <p:nvPr/>
        </p:nvSpPr>
        <p:spPr>
          <a:xfrm>
            <a:off x="7843583" y="1403043"/>
            <a:ext cx="1784375" cy="3287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Channel scale /4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238695-2E01-40AC-B25C-A831BA14D867}"/>
              </a:ext>
            </a:extLst>
          </p:cNvPr>
          <p:cNvSpPr/>
          <p:nvPr/>
        </p:nvSpPr>
        <p:spPr>
          <a:xfrm>
            <a:off x="7843583" y="1797081"/>
            <a:ext cx="1784374" cy="3277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Channel scale /2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AB0AA63-A296-4628-95C1-8A0CE8CFF720}"/>
              </a:ext>
            </a:extLst>
          </p:cNvPr>
          <p:cNvSpPr/>
          <p:nvPr/>
        </p:nvSpPr>
        <p:spPr>
          <a:xfrm>
            <a:off x="7843581" y="2203124"/>
            <a:ext cx="1784375" cy="3287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Channel scale /1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3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36D86B-E503-4C3F-B370-0685E337AD90}"/>
              </a:ext>
            </a:extLst>
          </p:cNvPr>
          <p:cNvSpPr/>
          <p:nvPr/>
        </p:nvSpPr>
        <p:spPr>
          <a:xfrm>
            <a:off x="1993187" y="2663558"/>
            <a:ext cx="852756" cy="441789"/>
          </a:xfrm>
          <a:prstGeom prst="rect">
            <a:avLst/>
          </a:prstGeom>
          <a:solidFill>
            <a:srgbClr val="C1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F304A0-80C4-4875-B111-B045172D8427}"/>
              </a:ext>
            </a:extLst>
          </p:cNvPr>
          <p:cNvSpPr/>
          <p:nvPr/>
        </p:nvSpPr>
        <p:spPr>
          <a:xfrm>
            <a:off x="3299290" y="2663559"/>
            <a:ext cx="713198" cy="441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E5EB9F-EBA6-40AE-8C37-7294199E145A}"/>
              </a:ext>
            </a:extLst>
          </p:cNvPr>
          <p:cNvSpPr/>
          <p:nvPr/>
        </p:nvSpPr>
        <p:spPr>
          <a:xfrm>
            <a:off x="4465835" y="2609620"/>
            <a:ext cx="996593" cy="5496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  Block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5F7357-A568-4A62-82D4-AB75610ACA56}"/>
              </a:ext>
            </a:extLst>
          </p:cNvPr>
          <p:cNvSpPr/>
          <p:nvPr/>
        </p:nvSpPr>
        <p:spPr>
          <a:xfrm>
            <a:off x="5915775" y="2609620"/>
            <a:ext cx="996593" cy="5496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OctConv  Block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04D6F-4457-44D7-A9CA-C5AAAE66E779}"/>
              </a:ext>
            </a:extLst>
          </p:cNvPr>
          <p:cNvSpPr/>
          <p:nvPr/>
        </p:nvSpPr>
        <p:spPr>
          <a:xfrm>
            <a:off x="7365715" y="2609620"/>
            <a:ext cx="996593" cy="5496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OctConv  Block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3D5DE3-2C68-438F-A6FD-A88CA2FE413E}"/>
              </a:ext>
            </a:extLst>
          </p:cNvPr>
          <p:cNvSpPr/>
          <p:nvPr/>
        </p:nvSpPr>
        <p:spPr>
          <a:xfrm>
            <a:off x="8815655" y="3100841"/>
            <a:ext cx="996593" cy="5496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  Block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653093-ABFB-4F17-8E15-019C4D39C360}"/>
              </a:ext>
            </a:extLst>
          </p:cNvPr>
          <p:cNvSpPr/>
          <p:nvPr/>
        </p:nvSpPr>
        <p:spPr>
          <a:xfrm>
            <a:off x="10327241" y="2056542"/>
            <a:ext cx="996592" cy="4417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albedo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64611A-A92A-410A-9C8C-B58F84EE15CE}"/>
              </a:ext>
            </a:extLst>
          </p:cNvPr>
          <p:cNvSpPr/>
          <p:nvPr/>
        </p:nvSpPr>
        <p:spPr>
          <a:xfrm>
            <a:off x="10327240" y="3159289"/>
            <a:ext cx="996593" cy="441789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shading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73595D-07DB-4E96-BDDD-E19623BE381F}"/>
              </a:ext>
            </a:extLst>
          </p:cNvPr>
          <p:cNvSpPr/>
          <p:nvPr/>
        </p:nvSpPr>
        <p:spPr>
          <a:xfrm>
            <a:off x="8815655" y="2002602"/>
            <a:ext cx="996593" cy="5496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  Block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CBFD23-A2DB-4CD9-A1B6-A3B097D9E7AA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845943" y="2884453"/>
            <a:ext cx="4533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4C654A-A0E4-4388-8DD1-2C98DA702863}"/>
              </a:ext>
            </a:extLst>
          </p:cNvPr>
          <p:cNvCxnSpPr/>
          <p:nvPr/>
        </p:nvCxnSpPr>
        <p:spPr>
          <a:xfrm>
            <a:off x="4012488" y="2884451"/>
            <a:ext cx="4533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FCAA196-57BD-4B3E-8995-0E8E2C6EA124}"/>
              </a:ext>
            </a:extLst>
          </p:cNvPr>
          <p:cNvCxnSpPr/>
          <p:nvPr/>
        </p:nvCxnSpPr>
        <p:spPr>
          <a:xfrm>
            <a:off x="5462428" y="2884451"/>
            <a:ext cx="4533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ACF6DCB-FF04-407F-B37E-670A44E2E8CB}"/>
              </a:ext>
            </a:extLst>
          </p:cNvPr>
          <p:cNvCxnSpPr/>
          <p:nvPr/>
        </p:nvCxnSpPr>
        <p:spPr>
          <a:xfrm>
            <a:off x="6912368" y="2744751"/>
            <a:ext cx="4533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EE2517C-AE12-4B17-97B8-996DC29C01BE}"/>
              </a:ext>
            </a:extLst>
          </p:cNvPr>
          <p:cNvCxnSpPr/>
          <p:nvPr/>
        </p:nvCxnSpPr>
        <p:spPr>
          <a:xfrm>
            <a:off x="6912368" y="3049551"/>
            <a:ext cx="4533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ABFC784-2A99-4B7E-9078-D9F3A381A08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362308" y="2277437"/>
            <a:ext cx="453347" cy="467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71A72EF-25C4-4871-8FDE-19BF108BDACC}"/>
              </a:ext>
            </a:extLst>
          </p:cNvPr>
          <p:cNvCxnSpPr>
            <a:endCxn id="12" idx="1"/>
          </p:cNvCxnSpPr>
          <p:nvPr/>
        </p:nvCxnSpPr>
        <p:spPr>
          <a:xfrm>
            <a:off x="8362308" y="3047631"/>
            <a:ext cx="453347" cy="328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8E8013D-A27F-42EF-976B-5FE48D496599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9812248" y="2277437"/>
            <a:ext cx="514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47A9D4C-7988-45FA-88AA-9EAC4B721C41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9812248" y="3375676"/>
            <a:ext cx="514992" cy="4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3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9AC74E-B1C2-4581-87FA-9C475C59DAB9}"/>
              </a:ext>
            </a:extLst>
          </p:cNvPr>
          <p:cNvSpPr/>
          <p:nvPr/>
        </p:nvSpPr>
        <p:spPr>
          <a:xfrm>
            <a:off x="5327543" y="1270938"/>
            <a:ext cx="5823057" cy="4455852"/>
          </a:xfrm>
          <a:prstGeom prst="rect">
            <a:avLst/>
          </a:prstGeom>
          <a:solidFill>
            <a:srgbClr val="FCE5D6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E2C0BC5-6904-4215-BD4A-5C657C635022}"/>
              </a:ext>
            </a:extLst>
          </p:cNvPr>
          <p:cNvSpPr/>
          <p:nvPr/>
        </p:nvSpPr>
        <p:spPr>
          <a:xfrm rot="5400000">
            <a:off x="4819583" y="2272274"/>
            <a:ext cx="4117373" cy="2512202"/>
          </a:xfrm>
          <a:prstGeom prst="trapezoid">
            <a:avLst>
              <a:gd name="adj" fmla="val 32833"/>
            </a:avLst>
          </a:prstGeom>
          <a:solidFill>
            <a:srgbClr val="F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66CB5C-B8D7-4D63-956D-3BE544D4ACC5}"/>
              </a:ext>
            </a:extLst>
          </p:cNvPr>
          <p:cNvSpPr/>
          <p:nvPr/>
        </p:nvSpPr>
        <p:spPr>
          <a:xfrm>
            <a:off x="5725874" y="1807002"/>
            <a:ext cx="232872" cy="3491983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8B8951-2A1C-418A-92CB-DDDAB6114DAD}"/>
              </a:ext>
            </a:extLst>
          </p:cNvPr>
          <p:cNvSpPr/>
          <p:nvPr/>
        </p:nvSpPr>
        <p:spPr>
          <a:xfrm>
            <a:off x="6294489" y="2118573"/>
            <a:ext cx="225524" cy="2868835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868C91-3DAE-4B30-AFC3-B95FE1108E8B}"/>
              </a:ext>
            </a:extLst>
          </p:cNvPr>
          <p:cNvSpPr/>
          <p:nvPr/>
        </p:nvSpPr>
        <p:spPr>
          <a:xfrm>
            <a:off x="6855629" y="2347846"/>
            <a:ext cx="239778" cy="2410291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414F12-202C-4604-B154-7A3CFBB7158F}"/>
              </a:ext>
            </a:extLst>
          </p:cNvPr>
          <p:cNvSpPr/>
          <p:nvPr/>
        </p:nvSpPr>
        <p:spPr>
          <a:xfrm>
            <a:off x="7435372" y="2618268"/>
            <a:ext cx="226557" cy="1869446"/>
          </a:xfrm>
          <a:prstGeom prst="rect">
            <a:avLst/>
          </a:prstGeom>
          <a:solidFill>
            <a:srgbClr val="B65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074" tIns="51037" rIns="102074" bIns="51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9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BA93DC3-79C2-45BB-A654-34F0DFC611D0}"/>
              </a:ext>
            </a:extLst>
          </p:cNvPr>
          <p:cNvCxnSpPr>
            <a:cxnSpLocks/>
          </p:cNvCxnSpPr>
          <p:nvPr/>
        </p:nvCxnSpPr>
        <p:spPr>
          <a:xfrm flipV="1">
            <a:off x="7685086" y="3552990"/>
            <a:ext cx="1585914" cy="10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A3FEBF2-E46C-4C13-94D4-74787815528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958746" y="3552991"/>
            <a:ext cx="335743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C86287-071A-45B2-BB96-8F158ED77A4A}"/>
              </a:ext>
            </a:extLst>
          </p:cNvPr>
          <p:cNvCxnSpPr>
            <a:endCxn id="8" idx="1"/>
          </p:cNvCxnSpPr>
          <p:nvPr/>
        </p:nvCxnSpPr>
        <p:spPr>
          <a:xfrm>
            <a:off x="6539935" y="3552990"/>
            <a:ext cx="31569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222690C-EE10-490F-803B-B937CF647D3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095407" y="3552991"/>
            <a:ext cx="3399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3235DA1-48B8-4966-AF2B-B66E2E564D6F}"/>
              </a:ext>
            </a:extLst>
          </p:cNvPr>
          <p:cNvSpPr/>
          <p:nvPr/>
        </p:nvSpPr>
        <p:spPr>
          <a:xfrm>
            <a:off x="8923030" y="1362628"/>
            <a:ext cx="1362997" cy="26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Sigmiod-Conv</a:t>
            </a:r>
            <a:endParaRPr lang="zh-CN" altLang="en-US" sz="1600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F91650D-37F9-47BC-BFE3-8BC4C3893C26}"/>
              </a:ext>
            </a:extLst>
          </p:cNvPr>
          <p:cNvSpPr/>
          <p:nvPr/>
        </p:nvSpPr>
        <p:spPr>
          <a:xfrm>
            <a:off x="8713452" y="1716070"/>
            <a:ext cx="1362996" cy="26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Sigmiod-Conv</a:t>
            </a:r>
            <a:endParaRPr lang="zh-CN" altLang="en-US" sz="1600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635892B-9D15-40C1-A183-B3AF0D1D9223}"/>
              </a:ext>
            </a:extLst>
          </p:cNvPr>
          <p:cNvSpPr/>
          <p:nvPr/>
        </p:nvSpPr>
        <p:spPr>
          <a:xfrm>
            <a:off x="8469988" y="2086011"/>
            <a:ext cx="1362996" cy="26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Sigmiod-Conv</a:t>
            </a:r>
            <a:endParaRPr lang="zh-CN" altLang="en-US" sz="16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0696B87-26C6-40F1-B68E-1E0944E03BAD}"/>
              </a:ext>
            </a:extLst>
          </p:cNvPr>
          <p:cNvSpPr/>
          <p:nvPr/>
        </p:nvSpPr>
        <p:spPr>
          <a:xfrm>
            <a:off x="8255801" y="2454119"/>
            <a:ext cx="1362996" cy="26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Sigmiod-Conv</a:t>
            </a:r>
            <a:endParaRPr lang="zh-CN" altLang="en-US" sz="16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B13DE14-EBE0-40E0-AC22-D280694237C0}"/>
              </a:ext>
            </a:extLst>
          </p:cNvPr>
          <p:cNvSpPr/>
          <p:nvPr/>
        </p:nvSpPr>
        <p:spPr>
          <a:xfrm>
            <a:off x="9294157" y="3310924"/>
            <a:ext cx="1175723" cy="48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</a:t>
            </a:r>
            <a:endParaRPr lang="zh-CN" altLang="en-US" dirty="0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E74B1DA8-590C-4881-8065-83F6A6D5DCBD}"/>
              </a:ext>
            </a:extLst>
          </p:cNvPr>
          <p:cNvCxnSpPr>
            <a:cxnSpLocks/>
            <a:stCxn id="6" idx="0"/>
            <a:endCxn id="28" idx="1"/>
          </p:cNvCxnSpPr>
          <p:nvPr/>
        </p:nvCxnSpPr>
        <p:spPr>
          <a:xfrm rot="5400000" flipH="1" flipV="1">
            <a:off x="7226788" y="110760"/>
            <a:ext cx="311764" cy="30807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A9FE9A1-FF55-4C0D-91C8-48F349F5A218}"/>
              </a:ext>
            </a:extLst>
          </p:cNvPr>
          <p:cNvCxnSpPr>
            <a:stCxn id="7" idx="0"/>
            <a:endCxn id="29" idx="1"/>
          </p:cNvCxnSpPr>
          <p:nvPr/>
        </p:nvCxnSpPr>
        <p:spPr>
          <a:xfrm rot="5400000" flipH="1" flipV="1">
            <a:off x="7425405" y="830527"/>
            <a:ext cx="269893" cy="23062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791A4BD-1E81-41AD-B6C0-3DCE62666EBB}"/>
              </a:ext>
            </a:extLst>
          </p:cNvPr>
          <p:cNvCxnSpPr>
            <a:stCxn id="8" idx="0"/>
            <a:endCxn id="31" idx="1"/>
          </p:cNvCxnSpPr>
          <p:nvPr/>
        </p:nvCxnSpPr>
        <p:spPr>
          <a:xfrm rot="5400000" flipH="1" flipV="1">
            <a:off x="7658141" y="1535999"/>
            <a:ext cx="129225" cy="14944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D2E82442-0FF9-4C5F-9DC8-FFBD80E2A933}"/>
              </a:ext>
            </a:extLst>
          </p:cNvPr>
          <p:cNvCxnSpPr>
            <a:cxnSpLocks/>
            <a:stCxn id="9" idx="0"/>
            <a:endCxn id="32" idx="1"/>
          </p:cNvCxnSpPr>
          <p:nvPr/>
        </p:nvCxnSpPr>
        <p:spPr>
          <a:xfrm rot="5400000" flipH="1" flipV="1">
            <a:off x="7886457" y="2248924"/>
            <a:ext cx="31539" cy="7071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D47DAF5B-4484-4358-AC87-6DE2DA896044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618797" y="2586729"/>
            <a:ext cx="175433" cy="7241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4DB96479-2A77-4B11-99FB-A1EF60B5D59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9832984" y="2218621"/>
            <a:ext cx="139056" cy="10923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C455088B-48CD-4987-9AB0-938C401CC43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076448" y="1848680"/>
            <a:ext cx="77661" cy="14622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CE62BEB8-5D91-4521-8E3F-E1F4DC1018C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286027" y="1495238"/>
            <a:ext cx="33885" cy="18156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0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A6B644C-C02D-4532-8ACB-F29C89C6F82E}"/>
              </a:ext>
            </a:extLst>
          </p:cNvPr>
          <p:cNvSpPr/>
          <p:nvPr/>
        </p:nvSpPr>
        <p:spPr>
          <a:xfrm>
            <a:off x="7940913" y="579120"/>
            <a:ext cx="1599327" cy="9042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输入图像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54AA15-6D13-4019-9F6D-DFF497AE62B1}"/>
              </a:ext>
            </a:extLst>
          </p:cNvPr>
          <p:cNvSpPr/>
          <p:nvPr/>
        </p:nvSpPr>
        <p:spPr>
          <a:xfrm>
            <a:off x="6592609" y="2214879"/>
            <a:ext cx="1599327" cy="802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跳跃分频的生成器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BD0867-4A84-4918-A44F-B3861C8656D6}"/>
              </a:ext>
            </a:extLst>
          </p:cNvPr>
          <p:cNvSpPr/>
          <p:nvPr/>
        </p:nvSpPr>
        <p:spPr>
          <a:xfrm>
            <a:off x="9386609" y="2214879"/>
            <a:ext cx="1599327" cy="802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多尺度预测的鉴别器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21E5EC0-A0A8-44C4-8FD1-8E92E32AAEBB}"/>
              </a:ext>
            </a:extLst>
          </p:cNvPr>
          <p:cNvSpPr/>
          <p:nvPr/>
        </p:nvSpPr>
        <p:spPr>
          <a:xfrm>
            <a:off x="7940912" y="3840481"/>
            <a:ext cx="1599327" cy="802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定义损失函数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53B5180-71C7-4AA2-B885-E15C4F47C635}"/>
              </a:ext>
            </a:extLst>
          </p:cNvPr>
          <p:cNvSpPr/>
          <p:nvPr/>
        </p:nvSpPr>
        <p:spPr>
          <a:xfrm>
            <a:off x="7940911" y="5374640"/>
            <a:ext cx="1599327" cy="802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网络优化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96ED0275-87B3-47F9-8170-089360FC43F6}"/>
              </a:ext>
            </a:extLst>
          </p:cNvPr>
          <p:cNvCxnSpPr>
            <a:stCxn id="4" idx="6"/>
            <a:endCxn id="6" idx="0"/>
          </p:cNvCxnSpPr>
          <p:nvPr/>
        </p:nvCxnSpPr>
        <p:spPr>
          <a:xfrm>
            <a:off x="9540240" y="1031240"/>
            <a:ext cx="646033" cy="118363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D6E5751D-CA52-4B44-8C3A-A0F56C1D4CD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0800000" flipV="1">
            <a:off x="7392273" y="1031239"/>
            <a:ext cx="548640" cy="118363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79C96A1-DE3B-4423-A9E6-323FD548AA3F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7054451" y="3355340"/>
            <a:ext cx="1224282" cy="54863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38DD012-6F0E-422C-BA9C-691B25E4C041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9251115" y="3306643"/>
            <a:ext cx="1224282" cy="6460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C80D18A-2107-4B2E-90FF-1F800D2BB495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740575" y="4643121"/>
            <a:ext cx="1" cy="731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2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4B7BB9-29AC-47CD-8DC7-2DBA28F3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7" y="3458981"/>
            <a:ext cx="5987256" cy="3327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9111FE-A539-401E-ACD9-EC750220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6" y="177468"/>
            <a:ext cx="5987256" cy="3345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ADE52D-46CA-4FEA-870B-2F882938A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8433" y="271247"/>
            <a:ext cx="3387004" cy="3157753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609731C5-4EB1-489C-9A64-A188D50409F3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2617633" y="1402176"/>
            <a:ext cx="907342" cy="180324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EFFFC593-FCE3-4BC3-81E8-C97151DD5BE5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590178" y="3739998"/>
            <a:ext cx="962254" cy="1803244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712611DD-45B2-46CF-A82C-68328C63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8433" y="3543870"/>
            <a:ext cx="3387004" cy="3157753"/>
          </a:xfrm>
          <a:prstGeom prst="rect">
            <a:avLst/>
          </a:prstGeom>
        </p:spPr>
      </p:pic>
      <p:pic>
        <p:nvPicPr>
          <p:cNvPr id="22" name="内容占位符 4">
            <a:extLst>
              <a:ext uri="{FF2B5EF4-FFF2-40B4-BE49-F238E27FC236}">
                <a16:creationId xmlns:a16="http://schemas.microsoft.com/office/drawing/2014/main" id="{481BDBD8-FB2E-40B2-A17B-B06ECED8F1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1" y="2757469"/>
            <a:ext cx="3360618" cy="1434844"/>
          </a:xfrm>
          <a:prstGeom prst="rect">
            <a:avLst/>
          </a:prstGeom>
        </p:spPr>
      </p:pic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96D1F2FE-3A0F-454A-A26F-7428EE9E782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2" y="1297992"/>
            <a:ext cx="2597150" cy="11042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A61284-E378-484C-9CA7-15D525815F5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2" y="4503869"/>
            <a:ext cx="2597150" cy="1237753"/>
          </a:xfrm>
          <a:prstGeom prst="rect">
            <a:avLst/>
          </a:prstGeom>
        </p:spPr>
      </p:pic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E46684FA-5AA7-4B35-B453-3BB8B85D5F54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 flipV="1">
            <a:off x="9960183" y="5122746"/>
            <a:ext cx="235549" cy="1"/>
          </a:xfrm>
          <a:prstGeom prst="bentConnector3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6FBC1C3E-BE37-4A33-BFB9-7F61E55854FC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9960182" y="1850125"/>
            <a:ext cx="235550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DC36CF8C-2984-44A1-A021-FD32B8270724}"/>
              </a:ext>
            </a:extLst>
          </p:cNvPr>
          <p:cNvCxnSpPr>
            <a:cxnSpLocks/>
            <a:stCxn id="23" idx="3"/>
            <a:endCxn id="7" idx="1"/>
          </p:cNvCxnSpPr>
          <p:nvPr/>
        </p:nvCxnSpPr>
        <p:spPr>
          <a:xfrm flipV="1">
            <a:off x="12792882" y="1850124"/>
            <a:ext cx="235551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11BFC92-1DC9-4076-99EC-8646FC87D23F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>
            <a:off x="12792882" y="5122746"/>
            <a:ext cx="235551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2775</TotalTime>
  <Words>183</Words>
  <Application>Microsoft Office PowerPoint</Application>
  <PresentationFormat>自定义</PresentationFormat>
  <Paragraphs>103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方</dc:creator>
  <cp:lastModifiedBy>方 阳</cp:lastModifiedBy>
  <cp:revision>100</cp:revision>
  <dcterms:created xsi:type="dcterms:W3CDTF">2019-11-04T02:31:33Z</dcterms:created>
  <dcterms:modified xsi:type="dcterms:W3CDTF">2020-11-16T08:56:35Z</dcterms:modified>
</cp:coreProperties>
</file>